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5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9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4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251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26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1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54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46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5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4205-0DB8-40E5-AD90-06391FC45249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95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1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21" name="object 21"/>
          <p:cNvSpPr txBox="1"/>
          <p:nvPr/>
        </p:nvSpPr>
        <p:spPr>
          <a:xfrm>
            <a:off x="973617" y="6151293"/>
            <a:ext cx="5108498" cy="2069788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236125" marR="5340" indent="-224853">
              <a:spcBef>
                <a:spcPts val="93"/>
              </a:spcBef>
            </a:pP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Eldrebølgen</a:t>
            </a:r>
            <a:r>
              <a:rPr sz="2709" spc="-6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krever</a:t>
            </a:r>
            <a:r>
              <a:rPr sz="2709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personell</a:t>
            </a:r>
            <a:r>
              <a:rPr sz="2709" spc="-6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65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709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-23" dirty="0">
                <a:solidFill>
                  <a:srgbClr val="343358"/>
                </a:solidFill>
                <a:latin typeface="Calibri"/>
                <a:cs typeface="Calibri"/>
              </a:rPr>
              <a:t>god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kvalitet</a:t>
            </a:r>
            <a:r>
              <a:rPr sz="2709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2709" spc="-3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eldreomsorgen</a:t>
            </a:r>
            <a:r>
              <a:rPr sz="2709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dirty="0">
                <a:solidFill>
                  <a:srgbClr val="343358"/>
                </a:solidFill>
                <a:latin typeface="Calibri"/>
                <a:cs typeface="Calibri"/>
              </a:rPr>
              <a:t>er</a:t>
            </a:r>
            <a:r>
              <a:rPr sz="2709" spc="-3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spc="-9" dirty="0">
                <a:solidFill>
                  <a:srgbClr val="343358"/>
                </a:solidFill>
                <a:latin typeface="Calibri"/>
                <a:cs typeface="Calibri"/>
              </a:rPr>
              <a:t>viktig</a:t>
            </a:r>
            <a:endParaRPr sz="2709">
              <a:latin typeface="Calibri"/>
              <a:cs typeface="Calibri"/>
            </a:endParaRPr>
          </a:p>
          <a:p>
            <a:pPr>
              <a:spcBef>
                <a:spcPts val="23"/>
              </a:spcBef>
            </a:pPr>
            <a:endParaRPr sz="2896">
              <a:latin typeface="Calibri"/>
              <a:cs typeface="Calibri"/>
            </a:endParaRPr>
          </a:p>
          <a:p>
            <a:pPr marR="146540" algn="ctr"/>
            <a:r>
              <a:rPr sz="2709" b="1" spc="-84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56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ja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økt</a:t>
            </a:r>
            <a:r>
              <a:rPr sz="2709" b="1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bemanning.</a:t>
            </a:r>
            <a:endParaRPr sz="2709">
              <a:latin typeface="Calibri"/>
              <a:cs typeface="Calibri"/>
            </a:endParaRPr>
          </a:p>
          <a:p>
            <a:pPr marR="188070" algn="ctr">
              <a:spcBef>
                <a:spcPts val="757"/>
              </a:spcBef>
            </a:pPr>
            <a:r>
              <a:rPr sz="1682" b="1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737296" y="613042"/>
            <a:ext cx="3563075" cy="1204722"/>
          </a:xfrm>
          <a:prstGeom prst="rect">
            <a:avLst/>
          </a:prstGeom>
        </p:spPr>
        <p:txBody>
          <a:bodyPr vert="horz" wrap="square" lIns="0" tIns="118651" rIns="0" bIns="0" rtlCol="0" anchor="ctr">
            <a:spAutoFit/>
          </a:bodyPr>
          <a:lstStyle/>
          <a:p>
            <a:pPr marL="11866" marR="4746">
              <a:lnSpc>
                <a:spcPts val="4204"/>
              </a:lnSpc>
              <a:spcBef>
                <a:spcPts val="934"/>
              </a:spcBef>
            </a:pPr>
            <a:r>
              <a:rPr sz="4204" dirty="0"/>
              <a:t>Alle</a:t>
            </a:r>
            <a:r>
              <a:rPr sz="4204" spc="-201" dirty="0"/>
              <a:t> </a:t>
            </a:r>
            <a:r>
              <a:rPr sz="4204" spc="-37" dirty="0"/>
              <a:t>fortjener</a:t>
            </a:r>
            <a:r>
              <a:rPr sz="4204" spc="-196" dirty="0"/>
              <a:t> </a:t>
            </a:r>
            <a:r>
              <a:rPr sz="4204" spc="-23" dirty="0"/>
              <a:t>en </a:t>
            </a:r>
            <a:r>
              <a:rPr sz="4204" dirty="0"/>
              <a:t>verdig</a:t>
            </a:r>
            <a:r>
              <a:rPr sz="4204" spc="-173" dirty="0"/>
              <a:t> </a:t>
            </a:r>
            <a:r>
              <a:rPr sz="4204" spc="-98" dirty="0"/>
              <a:t>alderdom</a:t>
            </a:r>
            <a:endParaRPr sz="4204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11"/>
          </p:nvPr>
        </p:nvSpPr>
        <p:spPr>
          <a:xfrm>
            <a:off x="321276" y="9337376"/>
            <a:ext cx="603009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4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 dirty="0"/>
              <a:t>Opplysninger</a:t>
            </a:r>
            <a:r>
              <a:rPr lang="nb-NO" spc="55" dirty="0"/>
              <a:t> </a:t>
            </a:r>
            <a:r>
              <a:rPr lang="nb-NO" dirty="0"/>
              <a:t>og</a:t>
            </a:r>
            <a:r>
              <a:rPr lang="nb-NO" spc="60" dirty="0"/>
              <a:t> </a:t>
            </a:r>
            <a:r>
              <a:rPr lang="nb-NO" spc="50" dirty="0"/>
              <a:t>kunnskap</a:t>
            </a:r>
            <a:r>
              <a:rPr lang="nb-NO" spc="60" dirty="0"/>
              <a:t> </a:t>
            </a:r>
            <a:r>
              <a:rPr lang="nb-NO" dirty="0"/>
              <a:t>om</a:t>
            </a:r>
            <a:r>
              <a:rPr lang="nb-NO" spc="60" dirty="0"/>
              <a:t> </a:t>
            </a:r>
            <a:r>
              <a:rPr lang="nb-NO" dirty="0"/>
              <a:t>vårt</a:t>
            </a:r>
            <a:r>
              <a:rPr lang="nb-NO" spc="60" dirty="0"/>
              <a:t> </a:t>
            </a:r>
            <a:r>
              <a:rPr lang="nb-NO" dirty="0"/>
              <a:t>program</a:t>
            </a:r>
            <a:r>
              <a:rPr lang="nb-NO" spc="60" dirty="0"/>
              <a:t> </a:t>
            </a:r>
            <a:r>
              <a:rPr lang="nb-NO" spc="50" dirty="0"/>
              <a:t>se:</a:t>
            </a:r>
            <a:r>
              <a:rPr lang="nb-NO" spc="60" dirty="0"/>
              <a:t> </a:t>
            </a:r>
            <a:r>
              <a:rPr lang="nb-NO" b="1" i="0" spc="-10" dirty="0"/>
              <a:t>pensjonistpartiet.no</a:t>
            </a:r>
            <a:endParaRPr b="1" spc="-9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</p:grpSp>
      <p:pic>
        <p:nvPicPr>
          <p:cNvPr id="32" name="Bilde 31" descr="Et bilde som inneholder Grafikk, grafisk design, Font">
            <a:extLst>
              <a:ext uri="{FF2B5EF4-FFF2-40B4-BE49-F238E27FC236}">
                <a16:creationId xmlns:a16="http://schemas.microsoft.com/office/drawing/2014/main" id="{914EB5D5-98BB-F493-657E-788DA8C5D7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58" y="8115414"/>
            <a:ext cx="5391150" cy="10858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41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Alle fortjener en verdig alderdom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2</cp:revision>
  <dcterms:created xsi:type="dcterms:W3CDTF">2023-05-07T18:24:48Z</dcterms:created>
  <dcterms:modified xsi:type="dcterms:W3CDTF">2024-10-10T15:55:45Z</dcterms:modified>
</cp:coreProperties>
</file>