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1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 snapToGrid="0">
      <p:cViewPr varScale="1">
        <p:scale>
          <a:sx n="78" d="100"/>
          <a:sy n="78" d="100"/>
        </p:scale>
        <p:origin x="226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14795" y="3070859"/>
            <a:ext cx="5834342" cy="46012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90" b="1" i="0">
                <a:solidFill>
                  <a:srgbClr val="343358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029590" y="5547360"/>
            <a:ext cx="4804753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308" b="0" i="1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1866">
              <a:spcBef>
                <a:spcPts val="70"/>
              </a:spcBef>
            </a:pPr>
            <a:r>
              <a:rPr lang="nb-NO"/>
              <a:t>Opplysninger</a:t>
            </a:r>
            <a:r>
              <a:rPr lang="nb-NO" spc="51"/>
              <a:t> </a:t>
            </a:r>
            <a:r>
              <a:rPr lang="nb-NO"/>
              <a:t>og</a:t>
            </a:r>
            <a:r>
              <a:rPr lang="nb-NO" spc="56"/>
              <a:t> </a:t>
            </a:r>
            <a:r>
              <a:rPr lang="nb-NO" spc="47"/>
              <a:t>kunnskap</a:t>
            </a:r>
            <a:r>
              <a:rPr lang="nb-NO" spc="56"/>
              <a:t> </a:t>
            </a:r>
            <a:r>
              <a:rPr lang="nb-NO"/>
              <a:t>om</a:t>
            </a:r>
            <a:r>
              <a:rPr lang="nb-NO" spc="56"/>
              <a:t> </a:t>
            </a:r>
            <a:r>
              <a:rPr lang="nb-NO"/>
              <a:t>vårt</a:t>
            </a:r>
            <a:r>
              <a:rPr lang="nb-NO" spc="56"/>
              <a:t> </a:t>
            </a:r>
            <a:r>
              <a:rPr lang="nb-NO"/>
              <a:t>program</a:t>
            </a:r>
            <a:r>
              <a:rPr lang="nb-NO" spc="56"/>
              <a:t> </a:t>
            </a:r>
            <a:r>
              <a:rPr lang="nb-NO" spc="47"/>
              <a:t>se:</a:t>
            </a:r>
            <a:r>
              <a:rPr lang="nb-NO" spc="56"/>
              <a:t> </a:t>
            </a:r>
            <a:r>
              <a:rPr lang="nb-NO" b="1" i="0" spc="-9"/>
              <a:t>pensjonistpartiet.no</a:t>
            </a:r>
            <a:endParaRPr lang="nb-NO" b="1" i="0" spc="-9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87055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6220" y="125071"/>
            <a:ext cx="6111493" cy="460126"/>
          </a:xfrm>
        </p:spPr>
        <p:txBody>
          <a:bodyPr lIns="0" tIns="0" rIns="0" bIns="0"/>
          <a:lstStyle>
            <a:lvl1pPr>
              <a:defRPr sz="2990" b="1" i="0">
                <a:solidFill>
                  <a:srgbClr val="343358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308" b="0" i="1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1866">
              <a:spcBef>
                <a:spcPts val="70"/>
              </a:spcBef>
            </a:pPr>
            <a:r>
              <a:rPr lang="nb-NO"/>
              <a:t>Opplysninger</a:t>
            </a:r>
            <a:r>
              <a:rPr lang="nb-NO" spc="51"/>
              <a:t> </a:t>
            </a:r>
            <a:r>
              <a:rPr lang="nb-NO"/>
              <a:t>og</a:t>
            </a:r>
            <a:r>
              <a:rPr lang="nb-NO" spc="56"/>
              <a:t> </a:t>
            </a:r>
            <a:r>
              <a:rPr lang="nb-NO" spc="47"/>
              <a:t>kunnskap</a:t>
            </a:r>
            <a:r>
              <a:rPr lang="nb-NO" spc="56"/>
              <a:t> </a:t>
            </a:r>
            <a:r>
              <a:rPr lang="nb-NO"/>
              <a:t>om</a:t>
            </a:r>
            <a:r>
              <a:rPr lang="nb-NO" spc="56"/>
              <a:t> </a:t>
            </a:r>
            <a:r>
              <a:rPr lang="nb-NO"/>
              <a:t>vårt</a:t>
            </a:r>
            <a:r>
              <a:rPr lang="nb-NO" spc="56"/>
              <a:t> </a:t>
            </a:r>
            <a:r>
              <a:rPr lang="nb-NO"/>
              <a:t>program</a:t>
            </a:r>
            <a:r>
              <a:rPr lang="nb-NO" spc="56"/>
              <a:t> </a:t>
            </a:r>
            <a:r>
              <a:rPr lang="nb-NO" spc="47"/>
              <a:t>se:</a:t>
            </a:r>
            <a:r>
              <a:rPr lang="nb-NO" spc="56"/>
              <a:t> </a:t>
            </a:r>
            <a:r>
              <a:rPr lang="nb-NO" b="1" i="0" spc="-9"/>
              <a:t>pensjonistpartiet.no</a:t>
            </a:r>
            <a:endParaRPr lang="nb-NO" b="1" i="0" spc="-9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13213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6220" y="125071"/>
            <a:ext cx="6111493" cy="460126"/>
          </a:xfrm>
        </p:spPr>
        <p:txBody>
          <a:bodyPr lIns="0" tIns="0" rIns="0" bIns="0"/>
          <a:lstStyle>
            <a:lvl1pPr>
              <a:defRPr sz="2990" b="1" i="0">
                <a:solidFill>
                  <a:srgbClr val="343358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43197" y="2278380"/>
            <a:ext cx="298581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534926" y="2278380"/>
            <a:ext cx="298581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308" b="0" i="1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1866">
              <a:spcBef>
                <a:spcPts val="70"/>
              </a:spcBef>
            </a:pPr>
            <a:r>
              <a:rPr lang="nb-NO"/>
              <a:t>Opplysninger</a:t>
            </a:r>
            <a:r>
              <a:rPr lang="nb-NO" spc="51"/>
              <a:t> </a:t>
            </a:r>
            <a:r>
              <a:rPr lang="nb-NO"/>
              <a:t>og</a:t>
            </a:r>
            <a:r>
              <a:rPr lang="nb-NO" spc="56"/>
              <a:t> </a:t>
            </a:r>
            <a:r>
              <a:rPr lang="nb-NO" spc="47"/>
              <a:t>kunnskap</a:t>
            </a:r>
            <a:r>
              <a:rPr lang="nb-NO" spc="56"/>
              <a:t> </a:t>
            </a:r>
            <a:r>
              <a:rPr lang="nb-NO"/>
              <a:t>om</a:t>
            </a:r>
            <a:r>
              <a:rPr lang="nb-NO" spc="56"/>
              <a:t> </a:t>
            </a:r>
            <a:r>
              <a:rPr lang="nb-NO"/>
              <a:t>vårt</a:t>
            </a:r>
            <a:r>
              <a:rPr lang="nb-NO" spc="56"/>
              <a:t> </a:t>
            </a:r>
            <a:r>
              <a:rPr lang="nb-NO"/>
              <a:t>program</a:t>
            </a:r>
            <a:r>
              <a:rPr lang="nb-NO" spc="56"/>
              <a:t> </a:t>
            </a:r>
            <a:r>
              <a:rPr lang="nb-NO" spc="47"/>
              <a:t>se:</a:t>
            </a:r>
            <a:r>
              <a:rPr lang="nb-NO" spc="56"/>
              <a:t> </a:t>
            </a:r>
            <a:r>
              <a:rPr lang="nb-NO" b="1" i="0" spc="-9"/>
              <a:t>pensjonistpartiet.no</a:t>
            </a:r>
            <a:endParaRPr lang="nb-NO" b="1" i="0" spc="-9"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10/10/2024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49352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6220" y="125071"/>
            <a:ext cx="6111493" cy="460126"/>
          </a:xfrm>
        </p:spPr>
        <p:txBody>
          <a:bodyPr lIns="0" tIns="0" rIns="0" bIns="0"/>
          <a:lstStyle>
            <a:lvl1pPr>
              <a:defRPr sz="2990" b="1" i="0">
                <a:solidFill>
                  <a:srgbClr val="343358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308" b="0" i="1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1866">
              <a:spcBef>
                <a:spcPts val="70"/>
              </a:spcBef>
            </a:pPr>
            <a:r>
              <a:rPr lang="nb-NO"/>
              <a:t>Opplysninger</a:t>
            </a:r>
            <a:r>
              <a:rPr lang="nb-NO" spc="51"/>
              <a:t> </a:t>
            </a:r>
            <a:r>
              <a:rPr lang="nb-NO"/>
              <a:t>og</a:t>
            </a:r>
            <a:r>
              <a:rPr lang="nb-NO" spc="56"/>
              <a:t> </a:t>
            </a:r>
            <a:r>
              <a:rPr lang="nb-NO" spc="47"/>
              <a:t>kunnskap</a:t>
            </a:r>
            <a:r>
              <a:rPr lang="nb-NO" spc="56"/>
              <a:t> </a:t>
            </a:r>
            <a:r>
              <a:rPr lang="nb-NO"/>
              <a:t>om</a:t>
            </a:r>
            <a:r>
              <a:rPr lang="nb-NO" spc="56"/>
              <a:t> </a:t>
            </a:r>
            <a:r>
              <a:rPr lang="nb-NO"/>
              <a:t>vårt</a:t>
            </a:r>
            <a:r>
              <a:rPr lang="nb-NO" spc="56"/>
              <a:t> </a:t>
            </a:r>
            <a:r>
              <a:rPr lang="nb-NO"/>
              <a:t>program</a:t>
            </a:r>
            <a:r>
              <a:rPr lang="nb-NO" spc="56"/>
              <a:t> </a:t>
            </a:r>
            <a:r>
              <a:rPr lang="nb-NO" spc="47"/>
              <a:t>se:</a:t>
            </a:r>
            <a:r>
              <a:rPr lang="nb-NO" spc="56"/>
              <a:t> </a:t>
            </a:r>
            <a:r>
              <a:rPr lang="nb-NO" b="1" i="0" spc="-9"/>
              <a:t>pensjonistpartiet.no</a:t>
            </a:r>
            <a:endParaRPr lang="nb-NO" b="1" i="0" spc="-9"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10/10/2024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7545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308" b="0" i="1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1866">
              <a:spcBef>
                <a:spcPts val="70"/>
              </a:spcBef>
            </a:pPr>
            <a:r>
              <a:rPr lang="nb-NO"/>
              <a:t>Opplysninger</a:t>
            </a:r>
            <a:r>
              <a:rPr lang="nb-NO" spc="51"/>
              <a:t> </a:t>
            </a:r>
            <a:r>
              <a:rPr lang="nb-NO"/>
              <a:t>og</a:t>
            </a:r>
            <a:r>
              <a:rPr lang="nb-NO" spc="56"/>
              <a:t> </a:t>
            </a:r>
            <a:r>
              <a:rPr lang="nb-NO" spc="47"/>
              <a:t>kunnskap</a:t>
            </a:r>
            <a:r>
              <a:rPr lang="nb-NO" spc="56"/>
              <a:t> </a:t>
            </a:r>
            <a:r>
              <a:rPr lang="nb-NO"/>
              <a:t>om</a:t>
            </a:r>
            <a:r>
              <a:rPr lang="nb-NO" spc="56"/>
              <a:t> </a:t>
            </a:r>
            <a:r>
              <a:rPr lang="nb-NO"/>
              <a:t>vårt</a:t>
            </a:r>
            <a:r>
              <a:rPr lang="nb-NO" spc="56"/>
              <a:t> </a:t>
            </a:r>
            <a:r>
              <a:rPr lang="nb-NO"/>
              <a:t>program</a:t>
            </a:r>
            <a:r>
              <a:rPr lang="nb-NO" spc="56"/>
              <a:t> </a:t>
            </a:r>
            <a:r>
              <a:rPr lang="nb-NO" spc="47"/>
              <a:t>se:</a:t>
            </a:r>
            <a:r>
              <a:rPr lang="nb-NO" spc="56"/>
              <a:t> </a:t>
            </a:r>
            <a:r>
              <a:rPr lang="nb-NO" b="1" i="0" spc="-9"/>
              <a:t>pensjonistpartiet.no</a:t>
            </a:r>
            <a:endParaRPr lang="nb-NO" b="1" i="0" spc="-9"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10/10/2024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47616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6220" y="125071"/>
            <a:ext cx="6111493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343358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43197" y="2278380"/>
            <a:ext cx="617753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047815" y="9521140"/>
            <a:ext cx="4808906" cy="199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308" b="0" i="1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1866">
              <a:spcBef>
                <a:spcPts val="70"/>
              </a:spcBef>
            </a:pPr>
            <a:r>
              <a:rPr lang="nb-NO"/>
              <a:t>Opplysninger</a:t>
            </a:r>
            <a:r>
              <a:rPr lang="nb-NO" spc="51"/>
              <a:t> </a:t>
            </a:r>
            <a:r>
              <a:rPr lang="nb-NO"/>
              <a:t>og</a:t>
            </a:r>
            <a:r>
              <a:rPr lang="nb-NO" spc="56"/>
              <a:t> </a:t>
            </a:r>
            <a:r>
              <a:rPr lang="nb-NO" spc="47"/>
              <a:t>kunnskap</a:t>
            </a:r>
            <a:r>
              <a:rPr lang="nb-NO" spc="56"/>
              <a:t> </a:t>
            </a:r>
            <a:r>
              <a:rPr lang="nb-NO"/>
              <a:t>om</a:t>
            </a:r>
            <a:r>
              <a:rPr lang="nb-NO" spc="56"/>
              <a:t> </a:t>
            </a:r>
            <a:r>
              <a:rPr lang="nb-NO"/>
              <a:t>vårt</a:t>
            </a:r>
            <a:r>
              <a:rPr lang="nb-NO" spc="56"/>
              <a:t> </a:t>
            </a:r>
            <a:r>
              <a:rPr lang="nb-NO"/>
              <a:t>program</a:t>
            </a:r>
            <a:r>
              <a:rPr lang="nb-NO" spc="56"/>
              <a:t> </a:t>
            </a:r>
            <a:r>
              <a:rPr lang="nb-NO" spc="47"/>
              <a:t>se:</a:t>
            </a:r>
            <a:r>
              <a:rPr lang="nb-NO" spc="56"/>
              <a:t> </a:t>
            </a:r>
            <a:r>
              <a:rPr lang="nb-NO" b="1" i="0" spc="-9"/>
              <a:t>pensjonistpartiet.no</a:t>
            </a:r>
            <a:endParaRPr lang="nb-NO" b="1" i="0" spc="-9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43196" y="9212580"/>
            <a:ext cx="157870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942031" y="9212580"/>
            <a:ext cx="157870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94603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27162">
        <a:defRPr>
          <a:latin typeface="+mn-lt"/>
          <a:ea typeface="+mn-ea"/>
          <a:cs typeface="+mn-cs"/>
        </a:defRPr>
      </a:lvl2pPr>
      <a:lvl3pPr marL="854324">
        <a:defRPr>
          <a:latin typeface="+mn-lt"/>
          <a:ea typeface="+mn-ea"/>
          <a:cs typeface="+mn-cs"/>
        </a:defRPr>
      </a:lvl3pPr>
      <a:lvl4pPr marL="1281486">
        <a:defRPr>
          <a:latin typeface="+mn-lt"/>
          <a:ea typeface="+mn-ea"/>
          <a:cs typeface="+mn-cs"/>
        </a:defRPr>
      </a:lvl4pPr>
      <a:lvl5pPr marL="1708648">
        <a:defRPr>
          <a:latin typeface="+mn-lt"/>
          <a:ea typeface="+mn-ea"/>
          <a:cs typeface="+mn-cs"/>
        </a:defRPr>
      </a:lvl5pPr>
      <a:lvl6pPr marL="2135810">
        <a:defRPr>
          <a:latin typeface="+mn-lt"/>
          <a:ea typeface="+mn-ea"/>
          <a:cs typeface="+mn-cs"/>
        </a:defRPr>
      </a:lvl6pPr>
      <a:lvl7pPr marL="2562972">
        <a:defRPr>
          <a:latin typeface="+mn-lt"/>
          <a:ea typeface="+mn-ea"/>
          <a:cs typeface="+mn-cs"/>
        </a:defRPr>
      </a:lvl7pPr>
      <a:lvl8pPr marL="2990134">
        <a:defRPr>
          <a:latin typeface="+mn-lt"/>
          <a:ea typeface="+mn-ea"/>
          <a:cs typeface="+mn-cs"/>
        </a:defRPr>
      </a:lvl8pPr>
      <a:lvl9pPr marL="341729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27162">
        <a:defRPr>
          <a:latin typeface="+mn-lt"/>
          <a:ea typeface="+mn-ea"/>
          <a:cs typeface="+mn-cs"/>
        </a:defRPr>
      </a:lvl2pPr>
      <a:lvl3pPr marL="854324">
        <a:defRPr>
          <a:latin typeface="+mn-lt"/>
          <a:ea typeface="+mn-ea"/>
          <a:cs typeface="+mn-cs"/>
        </a:defRPr>
      </a:lvl3pPr>
      <a:lvl4pPr marL="1281486">
        <a:defRPr>
          <a:latin typeface="+mn-lt"/>
          <a:ea typeface="+mn-ea"/>
          <a:cs typeface="+mn-cs"/>
        </a:defRPr>
      </a:lvl4pPr>
      <a:lvl5pPr marL="1708648">
        <a:defRPr>
          <a:latin typeface="+mn-lt"/>
          <a:ea typeface="+mn-ea"/>
          <a:cs typeface="+mn-cs"/>
        </a:defRPr>
      </a:lvl5pPr>
      <a:lvl6pPr marL="2135810">
        <a:defRPr>
          <a:latin typeface="+mn-lt"/>
          <a:ea typeface="+mn-ea"/>
          <a:cs typeface="+mn-cs"/>
        </a:defRPr>
      </a:lvl6pPr>
      <a:lvl7pPr marL="2562972">
        <a:defRPr>
          <a:latin typeface="+mn-lt"/>
          <a:ea typeface="+mn-ea"/>
          <a:cs typeface="+mn-cs"/>
        </a:defRPr>
      </a:lvl7pPr>
      <a:lvl8pPr marL="2990134">
        <a:defRPr>
          <a:latin typeface="+mn-lt"/>
          <a:ea typeface="+mn-ea"/>
          <a:cs typeface="+mn-cs"/>
        </a:defRPr>
      </a:lvl8pPr>
      <a:lvl9pPr marL="341729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" y="2043559"/>
            <a:ext cx="6861144" cy="4035980"/>
          </a:xfrm>
          <a:prstGeom prst="rect">
            <a:avLst/>
          </a:prstGeom>
        </p:spPr>
      </p:pic>
      <p:sp>
        <p:nvSpPr>
          <p:cNvPr id="20" name="object 20"/>
          <p:cNvSpPr/>
          <p:nvPr/>
        </p:nvSpPr>
        <p:spPr>
          <a:xfrm>
            <a:off x="0" y="9225630"/>
            <a:ext cx="6861559" cy="383834"/>
          </a:xfrm>
          <a:custGeom>
            <a:avLst/>
            <a:gdLst/>
            <a:ahLst/>
            <a:cxnLst/>
            <a:rect l="l" t="t" r="r" b="b"/>
            <a:pathLst>
              <a:path w="7344409" h="410845">
                <a:moveTo>
                  <a:pt x="7344041" y="0"/>
                </a:moveTo>
                <a:lnTo>
                  <a:pt x="0" y="0"/>
                </a:lnTo>
                <a:lnTo>
                  <a:pt x="0" y="410781"/>
                </a:lnTo>
                <a:lnTo>
                  <a:pt x="7344041" y="410781"/>
                </a:lnTo>
                <a:lnTo>
                  <a:pt x="7344041" y="0"/>
                </a:lnTo>
                <a:close/>
              </a:path>
            </a:pathLst>
          </a:custGeom>
          <a:solidFill>
            <a:srgbClr val="7F99CE"/>
          </a:solidFill>
        </p:spPr>
        <p:txBody>
          <a:bodyPr wrap="square" lIns="0" tIns="0" rIns="0" bIns="0" rtlCol="0"/>
          <a:lstStyle/>
          <a:p>
            <a:pPr defTabSz="854324"/>
            <a:endParaRPr sz="1682" kern="0">
              <a:solidFill>
                <a:sysClr val="windowText" lastClr="000000"/>
              </a:solidFill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904404" y="6174169"/>
            <a:ext cx="5050953" cy="2062222"/>
          </a:xfrm>
          <a:prstGeom prst="rect">
            <a:avLst/>
          </a:prstGeom>
        </p:spPr>
        <p:txBody>
          <a:bodyPr vert="horz" wrap="square" lIns="0" tIns="11865" rIns="0" bIns="0" rtlCol="0">
            <a:spAutoFit/>
          </a:bodyPr>
          <a:lstStyle/>
          <a:p>
            <a:pPr marL="11272" marR="4746" algn="ctr" defTabSz="854324">
              <a:spcBef>
                <a:spcPts val="93"/>
              </a:spcBef>
            </a:pPr>
            <a:r>
              <a:rPr sz="1962" kern="0" dirty="0">
                <a:solidFill>
                  <a:srgbClr val="343358"/>
                </a:solidFill>
                <a:latin typeface="Calibri"/>
                <a:cs typeface="Calibri"/>
              </a:rPr>
              <a:t>Pensjonistene</a:t>
            </a:r>
            <a:r>
              <a:rPr sz="1962" kern="0" spc="19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1962" kern="0" dirty="0">
                <a:solidFill>
                  <a:srgbClr val="343358"/>
                </a:solidFill>
                <a:latin typeface="Calibri"/>
                <a:cs typeface="Calibri"/>
              </a:rPr>
              <a:t>har</a:t>
            </a:r>
            <a:r>
              <a:rPr sz="1962" kern="0" spc="19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1962" kern="0" dirty="0">
                <a:solidFill>
                  <a:srgbClr val="343358"/>
                </a:solidFill>
                <a:latin typeface="Calibri"/>
                <a:cs typeface="Calibri"/>
              </a:rPr>
              <a:t>det</a:t>
            </a:r>
            <a:r>
              <a:rPr sz="1962" kern="0" spc="19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1962" kern="0" dirty="0">
                <a:solidFill>
                  <a:srgbClr val="343358"/>
                </a:solidFill>
                <a:latin typeface="Calibri"/>
                <a:cs typeface="Calibri"/>
              </a:rPr>
              <a:t>bedre</a:t>
            </a:r>
            <a:r>
              <a:rPr sz="1962" kern="0" spc="23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1962" kern="0" dirty="0">
                <a:solidFill>
                  <a:srgbClr val="343358"/>
                </a:solidFill>
                <a:latin typeface="Calibri"/>
                <a:cs typeface="Calibri"/>
              </a:rPr>
              <a:t>uten</a:t>
            </a:r>
            <a:r>
              <a:rPr sz="1962" kern="0" spc="19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1962" kern="0" spc="-9" dirty="0">
                <a:solidFill>
                  <a:srgbClr val="343358"/>
                </a:solidFill>
                <a:latin typeface="Calibri"/>
                <a:cs typeface="Calibri"/>
              </a:rPr>
              <a:t>eiendomsskatt </a:t>
            </a:r>
            <a:r>
              <a:rPr sz="1962" kern="0" dirty="0">
                <a:solidFill>
                  <a:srgbClr val="343358"/>
                </a:solidFill>
                <a:latin typeface="Calibri"/>
                <a:cs typeface="Calibri"/>
              </a:rPr>
              <a:t>Barnefamilier</a:t>
            </a:r>
            <a:r>
              <a:rPr sz="1962" kern="0" spc="-61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1962" kern="0" dirty="0">
                <a:solidFill>
                  <a:srgbClr val="343358"/>
                </a:solidFill>
                <a:latin typeface="Calibri"/>
                <a:cs typeface="Calibri"/>
              </a:rPr>
              <a:t>har</a:t>
            </a:r>
            <a:r>
              <a:rPr sz="1962" kern="0" spc="-56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1962" kern="0" dirty="0">
                <a:solidFill>
                  <a:srgbClr val="343358"/>
                </a:solidFill>
                <a:latin typeface="Calibri"/>
                <a:cs typeface="Calibri"/>
              </a:rPr>
              <a:t>det</a:t>
            </a:r>
            <a:r>
              <a:rPr sz="1962" kern="0" spc="-56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1962" kern="0" dirty="0">
                <a:solidFill>
                  <a:srgbClr val="343358"/>
                </a:solidFill>
                <a:latin typeface="Calibri"/>
                <a:cs typeface="Calibri"/>
              </a:rPr>
              <a:t>bedre</a:t>
            </a:r>
            <a:r>
              <a:rPr sz="1962" kern="0" spc="-56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1962" kern="0" dirty="0">
                <a:solidFill>
                  <a:srgbClr val="343358"/>
                </a:solidFill>
                <a:latin typeface="Calibri"/>
                <a:cs typeface="Calibri"/>
              </a:rPr>
              <a:t>uten</a:t>
            </a:r>
            <a:r>
              <a:rPr sz="1962" kern="0" spc="-56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1962" kern="0" spc="-9" dirty="0">
                <a:solidFill>
                  <a:srgbClr val="343358"/>
                </a:solidFill>
                <a:latin typeface="Calibri"/>
                <a:cs typeface="Calibri"/>
              </a:rPr>
              <a:t>eiendomsskatt </a:t>
            </a:r>
            <a:r>
              <a:rPr sz="1962" kern="0" dirty="0">
                <a:solidFill>
                  <a:srgbClr val="343358"/>
                </a:solidFill>
                <a:latin typeface="Calibri"/>
                <a:cs typeface="Calibri"/>
              </a:rPr>
              <a:t>Næringslivet</a:t>
            </a:r>
            <a:r>
              <a:rPr sz="1962" kern="0" spc="-5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1962" kern="0" dirty="0">
                <a:solidFill>
                  <a:srgbClr val="343358"/>
                </a:solidFill>
                <a:latin typeface="Calibri"/>
                <a:cs typeface="Calibri"/>
              </a:rPr>
              <a:t>har</a:t>
            </a:r>
            <a:r>
              <a:rPr sz="1962" kern="0" spc="-5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1962" kern="0" dirty="0">
                <a:solidFill>
                  <a:srgbClr val="343358"/>
                </a:solidFill>
                <a:latin typeface="Calibri"/>
                <a:cs typeface="Calibri"/>
              </a:rPr>
              <a:t>det</a:t>
            </a:r>
            <a:r>
              <a:rPr sz="1962" kern="0" spc="-5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1962" kern="0" dirty="0">
                <a:solidFill>
                  <a:srgbClr val="343358"/>
                </a:solidFill>
                <a:latin typeface="Calibri"/>
                <a:cs typeface="Calibri"/>
              </a:rPr>
              <a:t>bedre</a:t>
            </a:r>
            <a:r>
              <a:rPr sz="1962" kern="0" spc="-5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1962" kern="0" dirty="0">
                <a:solidFill>
                  <a:srgbClr val="343358"/>
                </a:solidFill>
                <a:latin typeface="Calibri"/>
                <a:cs typeface="Calibri"/>
              </a:rPr>
              <a:t>uten</a:t>
            </a:r>
            <a:r>
              <a:rPr sz="1962" kern="0" spc="-5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1962" kern="0" spc="-9" dirty="0">
                <a:solidFill>
                  <a:srgbClr val="343358"/>
                </a:solidFill>
                <a:latin typeface="Calibri"/>
                <a:cs typeface="Calibri"/>
              </a:rPr>
              <a:t>eiendomsskatt </a:t>
            </a:r>
            <a:r>
              <a:rPr sz="1962" kern="0" spc="168" dirty="0">
                <a:solidFill>
                  <a:srgbClr val="343358"/>
                </a:solidFill>
                <a:latin typeface="Calibri"/>
                <a:cs typeface="Calibri"/>
              </a:rPr>
              <a:t>Ja,</a:t>
            </a:r>
            <a:r>
              <a:rPr sz="1962" kern="0" spc="-42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1962" kern="0" dirty="0">
                <a:solidFill>
                  <a:srgbClr val="343358"/>
                </a:solidFill>
                <a:latin typeface="Calibri"/>
                <a:cs typeface="Calibri"/>
              </a:rPr>
              <a:t>alle</a:t>
            </a:r>
            <a:r>
              <a:rPr sz="1962" kern="0" spc="-42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1962" kern="0" dirty="0">
                <a:solidFill>
                  <a:srgbClr val="343358"/>
                </a:solidFill>
                <a:latin typeface="Calibri"/>
                <a:cs typeface="Calibri"/>
              </a:rPr>
              <a:t>har</a:t>
            </a:r>
            <a:r>
              <a:rPr sz="1962" kern="0" spc="-42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1962" kern="0" dirty="0">
                <a:solidFill>
                  <a:srgbClr val="343358"/>
                </a:solidFill>
                <a:latin typeface="Calibri"/>
                <a:cs typeface="Calibri"/>
              </a:rPr>
              <a:t>det</a:t>
            </a:r>
            <a:r>
              <a:rPr sz="1962" kern="0" spc="-42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1962" kern="0" dirty="0">
                <a:solidFill>
                  <a:srgbClr val="343358"/>
                </a:solidFill>
                <a:latin typeface="Calibri"/>
                <a:cs typeface="Calibri"/>
              </a:rPr>
              <a:t>bedre</a:t>
            </a:r>
            <a:r>
              <a:rPr sz="1962" kern="0" spc="-42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1962" kern="0" dirty="0">
                <a:solidFill>
                  <a:srgbClr val="343358"/>
                </a:solidFill>
                <a:latin typeface="Calibri"/>
                <a:cs typeface="Calibri"/>
              </a:rPr>
              <a:t>uten</a:t>
            </a:r>
            <a:r>
              <a:rPr sz="1962" kern="0" spc="-42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1962" kern="0" spc="-9" dirty="0">
                <a:solidFill>
                  <a:srgbClr val="343358"/>
                </a:solidFill>
                <a:latin typeface="Calibri"/>
                <a:cs typeface="Calibri"/>
              </a:rPr>
              <a:t>eiendomsskatt</a:t>
            </a:r>
            <a:endParaRPr sz="1962" kern="0" dirty="0">
              <a:solidFill>
                <a:sysClr val="windowText" lastClr="000000"/>
              </a:solidFill>
              <a:latin typeface="Calibri"/>
              <a:cs typeface="Calibri"/>
            </a:endParaRPr>
          </a:p>
          <a:p>
            <a:pPr marL="45089" algn="ctr" defTabSz="854324">
              <a:spcBef>
                <a:spcPts val="462"/>
              </a:spcBef>
            </a:pPr>
            <a:r>
              <a:rPr sz="2709" b="1" kern="0" spc="-61" dirty="0">
                <a:solidFill>
                  <a:srgbClr val="343358"/>
                </a:solidFill>
                <a:latin typeface="Calibri"/>
                <a:cs typeface="Calibri"/>
              </a:rPr>
              <a:t>VI</a:t>
            </a:r>
            <a:r>
              <a:rPr sz="2709" b="1" kern="0" spc="-93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2709" b="1" kern="0" spc="51" dirty="0">
                <a:solidFill>
                  <a:srgbClr val="343358"/>
                </a:solidFill>
                <a:latin typeface="Calibri"/>
                <a:cs typeface="Calibri"/>
              </a:rPr>
              <a:t>SIER</a:t>
            </a:r>
            <a:r>
              <a:rPr sz="2709" b="1" kern="0" spc="-93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2709" b="1" kern="0" spc="-9" dirty="0">
                <a:solidFill>
                  <a:srgbClr val="343358"/>
                </a:solidFill>
                <a:latin typeface="Calibri"/>
                <a:cs typeface="Calibri"/>
              </a:rPr>
              <a:t>NEI</a:t>
            </a:r>
            <a:r>
              <a:rPr sz="2709" b="1" kern="0" spc="-93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2709" b="1" kern="0" dirty="0">
                <a:solidFill>
                  <a:srgbClr val="343358"/>
                </a:solidFill>
                <a:latin typeface="Calibri"/>
                <a:cs typeface="Calibri"/>
              </a:rPr>
              <a:t>TIL</a:t>
            </a:r>
            <a:r>
              <a:rPr sz="2709" b="1" kern="0" spc="-93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2709" b="1" kern="0" spc="-37" dirty="0">
                <a:solidFill>
                  <a:srgbClr val="343358"/>
                </a:solidFill>
                <a:latin typeface="Calibri"/>
                <a:cs typeface="Calibri"/>
              </a:rPr>
              <a:t>EIENDOMSSKATT!</a:t>
            </a:r>
            <a:endParaRPr sz="2709" kern="0" dirty="0">
              <a:solidFill>
                <a:sysClr val="windowText" lastClr="000000"/>
              </a:solidFill>
              <a:latin typeface="Calibri"/>
              <a:cs typeface="Calibri"/>
            </a:endParaRPr>
          </a:p>
          <a:p>
            <a:pPr algn="ctr" defTabSz="854324">
              <a:spcBef>
                <a:spcPts val="757"/>
              </a:spcBef>
            </a:pPr>
            <a:r>
              <a:rPr sz="1682" b="1" kern="0" spc="56" dirty="0">
                <a:solidFill>
                  <a:srgbClr val="343358"/>
                </a:solidFill>
                <a:latin typeface="Calibri"/>
                <a:cs typeface="Calibri"/>
              </a:rPr>
              <a:t>I</a:t>
            </a:r>
            <a:r>
              <a:rPr sz="1682" b="1" kern="0" spc="-14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1682" b="1" kern="0" dirty="0">
                <a:solidFill>
                  <a:srgbClr val="343358"/>
                </a:solidFill>
                <a:latin typeface="Calibri"/>
                <a:cs typeface="Calibri"/>
              </a:rPr>
              <a:t>år</a:t>
            </a:r>
            <a:r>
              <a:rPr sz="1682" b="1" kern="0" spc="-19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1682" b="1" kern="0" dirty="0">
                <a:solidFill>
                  <a:srgbClr val="343358"/>
                </a:solidFill>
                <a:latin typeface="Calibri"/>
                <a:cs typeface="Calibri"/>
              </a:rPr>
              <a:t>står</a:t>
            </a:r>
            <a:r>
              <a:rPr sz="1682" b="1" kern="0" spc="-14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1682" b="1" kern="0" dirty="0">
                <a:solidFill>
                  <a:srgbClr val="343358"/>
                </a:solidFill>
                <a:latin typeface="Calibri"/>
                <a:cs typeface="Calibri"/>
              </a:rPr>
              <a:t>vi</a:t>
            </a:r>
            <a:r>
              <a:rPr sz="1682" b="1" kern="0" spc="-14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1682" b="1" kern="0" spc="-23" dirty="0">
                <a:solidFill>
                  <a:srgbClr val="343358"/>
                </a:solidFill>
                <a:latin typeface="Calibri"/>
                <a:cs typeface="Calibri"/>
              </a:rPr>
              <a:t>sammen</a:t>
            </a:r>
            <a:r>
              <a:rPr sz="1682" b="1" kern="0" spc="-14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1682" b="1" kern="0" dirty="0">
                <a:solidFill>
                  <a:srgbClr val="343358"/>
                </a:solidFill>
                <a:latin typeface="Calibri"/>
                <a:cs typeface="Calibri"/>
              </a:rPr>
              <a:t>og</a:t>
            </a:r>
            <a:r>
              <a:rPr sz="1682" b="1" kern="0" spc="-14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1682" b="1" kern="0" spc="-9" dirty="0">
                <a:solidFill>
                  <a:srgbClr val="343358"/>
                </a:solidFill>
                <a:latin typeface="Calibri"/>
                <a:cs typeface="Calibri"/>
              </a:rPr>
              <a:t>stemmer:</a:t>
            </a:r>
            <a:endParaRPr sz="1682" kern="0" dirty="0">
              <a:solidFill>
                <a:sysClr val="windowText" lastClr="000000"/>
              </a:solidFill>
              <a:latin typeface="Calibri"/>
              <a:cs typeface="Calibri"/>
            </a:endParaRPr>
          </a:p>
        </p:txBody>
      </p:sp>
      <p:sp>
        <p:nvSpPr>
          <p:cNvPr id="22" name="object 22"/>
          <p:cNvSpPr txBox="1">
            <a:spLocks noGrp="1"/>
          </p:cNvSpPr>
          <p:nvPr>
            <p:ph type="title"/>
          </p:nvPr>
        </p:nvSpPr>
        <p:spPr>
          <a:xfrm>
            <a:off x="1890284" y="519042"/>
            <a:ext cx="3958775" cy="1260682"/>
          </a:xfrm>
          <a:prstGeom prst="rect">
            <a:avLst/>
          </a:prstGeom>
        </p:spPr>
        <p:txBody>
          <a:bodyPr vert="horz" wrap="square" lIns="0" tIns="123397" rIns="0" bIns="0" rtlCol="0">
            <a:spAutoFit/>
          </a:bodyPr>
          <a:lstStyle/>
          <a:p>
            <a:pPr marL="11866" marR="4746">
              <a:lnSpc>
                <a:spcPts val="4391"/>
              </a:lnSpc>
              <a:spcBef>
                <a:spcPts val="972"/>
              </a:spcBef>
            </a:pPr>
            <a:r>
              <a:rPr sz="4391" spc="-145" dirty="0"/>
              <a:t>Våre</a:t>
            </a:r>
            <a:r>
              <a:rPr sz="4391" spc="-107" dirty="0"/>
              <a:t> </a:t>
            </a:r>
            <a:r>
              <a:rPr sz="4391" spc="-93" dirty="0"/>
              <a:t>hjem</a:t>
            </a:r>
            <a:r>
              <a:rPr sz="4391" spc="-159" dirty="0"/>
              <a:t> </a:t>
            </a:r>
            <a:r>
              <a:rPr sz="4391" dirty="0"/>
              <a:t>er</a:t>
            </a:r>
            <a:r>
              <a:rPr sz="4391" spc="-145" dirty="0"/>
              <a:t> </a:t>
            </a:r>
            <a:r>
              <a:rPr sz="4391" spc="-19" dirty="0"/>
              <a:t>ikke </a:t>
            </a:r>
            <a:r>
              <a:rPr sz="4391" dirty="0"/>
              <a:t>et</a:t>
            </a:r>
            <a:r>
              <a:rPr sz="4391" spc="-191" dirty="0"/>
              <a:t> </a:t>
            </a:r>
            <a:r>
              <a:rPr sz="4391" spc="-9" dirty="0"/>
              <a:t>skatteobjekt</a:t>
            </a:r>
            <a:endParaRPr sz="4391" dirty="0"/>
          </a:p>
        </p:txBody>
      </p:sp>
      <p:grpSp>
        <p:nvGrpSpPr>
          <p:cNvPr id="23" name="object 23"/>
          <p:cNvGrpSpPr/>
          <p:nvPr/>
        </p:nvGrpSpPr>
        <p:grpSpPr>
          <a:xfrm>
            <a:off x="640713" y="576030"/>
            <a:ext cx="903524" cy="1225660"/>
            <a:chOff x="685800" y="302946"/>
            <a:chExt cx="967105" cy="1311910"/>
          </a:xfrm>
        </p:grpSpPr>
        <p:sp>
          <p:nvSpPr>
            <p:cNvPr id="24" name="object 24"/>
            <p:cNvSpPr/>
            <p:nvPr/>
          </p:nvSpPr>
          <p:spPr>
            <a:xfrm>
              <a:off x="972921" y="526199"/>
              <a:ext cx="680085" cy="1083945"/>
            </a:xfrm>
            <a:custGeom>
              <a:avLst/>
              <a:gdLst/>
              <a:ahLst/>
              <a:cxnLst/>
              <a:rect l="l" t="t" r="r" b="b"/>
              <a:pathLst>
                <a:path w="680085" h="1083945">
                  <a:moveTo>
                    <a:pt x="204919" y="1082717"/>
                  </a:moveTo>
                  <a:lnTo>
                    <a:pt x="107231" y="1082717"/>
                  </a:lnTo>
                  <a:lnTo>
                    <a:pt x="149173" y="1082831"/>
                  </a:lnTo>
                  <a:lnTo>
                    <a:pt x="191107" y="1083462"/>
                  </a:lnTo>
                  <a:lnTo>
                    <a:pt x="204919" y="1082717"/>
                  </a:lnTo>
                  <a:close/>
                </a:path>
                <a:path w="680085" h="1083945">
                  <a:moveTo>
                    <a:pt x="81517" y="0"/>
                  </a:moveTo>
                  <a:lnTo>
                    <a:pt x="63653" y="922"/>
                  </a:lnTo>
                  <a:lnTo>
                    <a:pt x="51564" y="6253"/>
                  </a:lnTo>
                  <a:lnTo>
                    <a:pt x="44784" y="17553"/>
                  </a:lnTo>
                  <a:lnTo>
                    <a:pt x="42849" y="36385"/>
                  </a:lnTo>
                  <a:lnTo>
                    <a:pt x="43006" y="58913"/>
                  </a:lnTo>
                  <a:lnTo>
                    <a:pt x="43110" y="101773"/>
                  </a:lnTo>
                  <a:lnTo>
                    <a:pt x="42933" y="135328"/>
                  </a:lnTo>
                  <a:lnTo>
                    <a:pt x="42251" y="184809"/>
                  </a:lnTo>
                  <a:lnTo>
                    <a:pt x="41332" y="234290"/>
                  </a:lnTo>
                  <a:lnTo>
                    <a:pt x="40205" y="292636"/>
                  </a:lnTo>
                  <a:lnTo>
                    <a:pt x="39449" y="335734"/>
                  </a:lnTo>
                  <a:lnTo>
                    <a:pt x="37033" y="491649"/>
                  </a:lnTo>
                  <a:lnTo>
                    <a:pt x="36054" y="543613"/>
                  </a:lnTo>
                  <a:lnTo>
                    <a:pt x="34849" y="595564"/>
                  </a:lnTo>
                  <a:lnTo>
                    <a:pt x="33334" y="647499"/>
                  </a:lnTo>
                  <a:lnTo>
                    <a:pt x="31425" y="699412"/>
                  </a:lnTo>
                  <a:lnTo>
                    <a:pt x="29038" y="751300"/>
                  </a:lnTo>
                  <a:lnTo>
                    <a:pt x="26090" y="803158"/>
                  </a:lnTo>
                  <a:lnTo>
                    <a:pt x="22497" y="854981"/>
                  </a:lnTo>
                  <a:lnTo>
                    <a:pt x="18175" y="906764"/>
                  </a:lnTo>
                  <a:lnTo>
                    <a:pt x="13041" y="958504"/>
                  </a:lnTo>
                  <a:lnTo>
                    <a:pt x="7010" y="1010196"/>
                  </a:lnTo>
                  <a:lnTo>
                    <a:pt x="0" y="1061834"/>
                  </a:lnTo>
                  <a:lnTo>
                    <a:pt x="145" y="1075117"/>
                  </a:lnTo>
                  <a:lnTo>
                    <a:pt x="4913" y="1081319"/>
                  </a:lnTo>
                  <a:lnTo>
                    <a:pt x="13060" y="1083086"/>
                  </a:lnTo>
                  <a:lnTo>
                    <a:pt x="204919" y="1082717"/>
                  </a:lnTo>
                  <a:lnTo>
                    <a:pt x="213515" y="1078790"/>
                  </a:lnTo>
                  <a:lnTo>
                    <a:pt x="217019" y="1070251"/>
                  </a:lnTo>
                  <a:lnTo>
                    <a:pt x="215524" y="1055687"/>
                  </a:lnTo>
                  <a:lnTo>
                    <a:pt x="205387" y="1004316"/>
                  </a:lnTo>
                  <a:lnTo>
                    <a:pt x="197303" y="952761"/>
                  </a:lnTo>
                  <a:lnTo>
                    <a:pt x="190988" y="901045"/>
                  </a:lnTo>
                  <a:lnTo>
                    <a:pt x="186161" y="849194"/>
                  </a:lnTo>
                  <a:lnTo>
                    <a:pt x="182540" y="797233"/>
                  </a:lnTo>
                  <a:lnTo>
                    <a:pt x="179842" y="745187"/>
                  </a:lnTo>
                  <a:lnTo>
                    <a:pt x="177785" y="693080"/>
                  </a:lnTo>
                  <a:lnTo>
                    <a:pt x="176087" y="640938"/>
                  </a:lnTo>
                  <a:lnTo>
                    <a:pt x="174466" y="588784"/>
                  </a:lnTo>
                  <a:lnTo>
                    <a:pt x="175628" y="568436"/>
                  </a:lnTo>
                  <a:lnTo>
                    <a:pt x="181762" y="555051"/>
                  </a:lnTo>
                  <a:lnTo>
                    <a:pt x="194503" y="547884"/>
                  </a:lnTo>
                  <a:lnTo>
                    <a:pt x="215487" y="546188"/>
                  </a:lnTo>
                  <a:lnTo>
                    <a:pt x="368055" y="546188"/>
                  </a:lnTo>
                  <a:lnTo>
                    <a:pt x="369567" y="546156"/>
                  </a:lnTo>
                  <a:lnTo>
                    <a:pt x="420865" y="543928"/>
                  </a:lnTo>
                  <a:lnTo>
                    <a:pt x="468831" y="539262"/>
                  </a:lnTo>
                  <a:lnTo>
                    <a:pt x="515351" y="529196"/>
                  </a:lnTo>
                  <a:lnTo>
                    <a:pt x="559602" y="511709"/>
                  </a:lnTo>
                  <a:lnTo>
                    <a:pt x="600760" y="484784"/>
                  </a:lnTo>
                  <a:lnTo>
                    <a:pt x="608276" y="476986"/>
                  </a:lnTo>
                  <a:lnTo>
                    <a:pt x="202549" y="476986"/>
                  </a:lnTo>
                  <a:lnTo>
                    <a:pt x="188376" y="475364"/>
                  </a:lnTo>
                  <a:lnTo>
                    <a:pt x="179823" y="470069"/>
                  </a:lnTo>
                  <a:lnTo>
                    <a:pt x="175688" y="460857"/>
                  </a:lnTo>
                  <a:lnTo>
                    <a:pt x="174774" y="447484"/>
                  </a:lnTo>
                  <a:lnTo>
                    <a:pt x="175261" y="407672"/>
                  </a:lnTo>
                  <a:lnTo>
                    <a:pt x="175071" y="208557"/>
                  </a:lnTo>
                  <a:lnTo>
                    <a:pt x="174959" y="149932"/>
                  </a:lnTo>
                  <a:lnTo>
                    <a:pt x="174879" y="128917"/>
                  </a:lnTo>
                  <a:lnTo>
                    <a:pt x="175290" y="118098"/>
                  </a:lnTo>
                  <a:lnTo>
                    <a:pt x="177850" y="109372"/>
                  </a:lnTo>
                  <a:lnTo>
                    <a:pt x="184330" y="103732"/>
                  </a:lnTo>
                  <a:lnTo>
                    <a:pt x="196500" y="102171"/>
                  </a:lnTo>
                  <a:lnTo>
                    <a:pt x="272622" y="102171"/>
                  </a:lnTo>
                  <a:lnTo>
                    <a:pt x="292714" y="101773"/>
                  </a:lnTo>
                  <a:lnTo>
                    <a:pt x="629249" y="101773"/>
                  </a:lnTo>
                  <a:lnTo>
                    <a:pt x="620443" y="88831"/>
                  </a:lnTo>
                  <a:lnTo>
                    <a:pt x="588685" y="58913"/>
                  </a:lnTo>
                  <a:lnTo>
                    <a:pt x="550287" y="35577"/>
                  </a:lnTo>
                  <a:lnTo>
                    <a:pt x="505469" y="18737"/>
                  </a:lnTo>
                  <a:lnTo>
                    <a:pt x="454456" y="8305"/>
                  </a:lnTo>
                  <a:lnTo>
                    <a:pt x="400074" y="3116"/>
                  </a:lnTo>
                  <a:lnTo>
                    <a:pt x="345641" y="1119"/>
                  </a:lnTo>
                  <a:lnTo>
                    <a:pt x="159081" y="985"/>
                  </a:lnTo>
                  <a:lnTo>
                    <a:pt x="120284" y="884"/>
                  </a:lnTo>
                  <a:lnTo>
                    <a:pt x="81517" y="0"/>
                  </a:lnTo>
                  <a:close/>
                </a:path>
                <a:path w="680085" h="1083945">
                  <a:moveTo>
                    <a:pt x="368055" y="546188"/>
                  </a:moveTo>
                  <a:lnTo>
                    <a:pt x="215487" y="546188"/>
                  </a:lnTo>
                  <a:lnTo>
                    <a:pt x="266821" y="547246"/>
                  </a:lnTo>
                  <a:lnTo>
                    <a:pt x="318200" y="547249"/>
                  </a:lnTo>
                  <a:lnTo>
                    <a:pt x="368055" y="546188"/>
                  </a:lnTo>
                  <a:close/>
                </a:path>
                <a:path w="680085" h="1083945">
                  <a:moveTo>
                    <a:pt x="629249" y="101773"/>
                  </a:moveTo>
                  <a:lnTo>
                    <a:pt x="292714" y="101773"/>
                  </a:lnTo>
                  <a:lnTo>
                    <a:pt x="340768" y="102859"/>
                  </a:lnTo>
                  <a:lnTo>
                    <a:pt x="388594" y="109537"/>
                  </a:lnTo>
                  <a:lnTo>
                    <a:pt x="432820" y="125016"/>
                  </a:lnTo>
                  <a:lnTo>
                    <a:pt x="467407" y="149932"/>
                  </a:lnTo>
                  <a:lnTo>
                    <a:pt x="491807" y="184752"/>
                  </a:lnTo>
                  <a:lnTo>
                    <a:pt x="505472" y="229944"/>
                  </a:lnTo>
                  <a:lnTo>
                    <a:pt x="510370" y="292636"/>
                  </a:lnTo>
                  <a:lnTo>
                    <a:pt x="507949" y="323761"/>
                  </a:lnTo>
                  <a:lnTo>
                    <a:pt x="480747" y="400377"/>
                  </a:lnTo>
                  <a:lnTo>
                    <a:pt x="449716" y="434196"/>
                  </a:lnTo>
                  <a:lnTo>
                    <a:pt x="409536" y="456876"/>
                  </a:lnTo>
                  <a:lnTo>
                    <a:pt x="361429" y="469315"/>
                  </a:lnTo>
                  <a:lnTo>
                    <a:pt x="321904" y="473732"/>
                  </a:lnTo>
                  <a:lnTo>
                    <a:pt x="282204" y="475913"/>
                  </a:lnTo>
                  <a:lnTo>
                    <a:pt x="242396" y="476713"/>
                  </a:lnTo>
                  <a:lnTo>
                    <a:pt x="202549" y="476986"/>
                  </a:lnTo>
                  <a:lnTo>
                    <a:pt x="608276" y="476986"/>
                  </a:lnTo>
                  <a:lnTo>
                    <a:pt x="637214" y="446959"/>
                  </a:lnTo>
                  <a:lnTo>
                    <a:pt x="661027" y="405494"/>
                  </a:lnTo>
                  <a:lnTo>
                    <a:pt x="674389" y="361175"/>
                  </a:lnTo>
                  <a:lnTo>
                    <a:pt x="679486" y="314785"/>
                  </a:lnTo>
                  <a:lnTo>
                    <a:pt x="678509" y="267112"/>
                  </a:lnTo>
                  <a:lnTo>
                    <a:pt x="673646" y="218939"/>
                  </a:lnTo>
                  <a:lnTo>
                    <a:pt x="663137" y="168736"/>
                  </a:lnTo>
                  <a:lnTo>
                    <a:pt x="645338" y="125417"/>
                  </a:lnTo>
                  <a:lnTo>
                    <a:pt x="629249" y="101773"/>
                  </a:lnTo>
                  <a:close/>
                </a:path>
                <a:path w="680085" h="1083945">
                  <a:moveTo>
                    <a:pt x="272622" y="102171"/>
                  </a:moveTo>
                  <a:lnTo>
                    <a:pt x="196500" y="102171"/>
                  </a:lnTo>
                  <a:lnTo>
                    <a:pt x="244576" y="102727"/>
                  </a:lnTo>
                  <a:lnTo>
                    <a:pt x="272622" y="102171"/>
                  </a:lnTo>
                  <a:close/>
                </a:path>
                <a:path w="680085" h="1083945">
                  <a:moveTo>
                    <a:pt x="236701" y="571"/>
                  </a:moveTo>
                  <a:lnTo>
                    <a:pt x="159081" y="985"/>
                  </a:lnTo>
                  <a:lnTo>
                    <a:pt x="324124" y="985"/>
                  </a:lnTo>
                  <a:lnTo>
                    <a:pt x="236701" y="571"/>
                  </a:lnTo>
                  <a:close/>
                </a:path>
              </a:pathLst>
            </a:custGeom>
            <a:solidFill>
              <a:srgbClr val="7F98CD"/>
            </a:solidFill>
          </p:spPr>
          <p:txBody>
            <a:bodyPr wrap="square" lIns="0" tIns="0" rIns="0" bIns="0" rtlCol="0"/>
            <a:lstStyle/>
            <a:p>
              <a:pPr defTabSz="854324"/>
              <a:endParaRPr sz="1682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5" name="object 25"/>
            <p:cNvSpPr/>
            <p:nvPr/>
          </p:nvSpPr>
          <p:spPr>
            <a:xfrm>
              <a:off x="925137" y="1295209"/>
              <a:ext cx="621665" cy="313055"/>
            </a:xfrm>
            <a:custGeom>
              <a:avLst/>
              <a:gdLst/>
              <a:ahLst/>
              <a:cxnLst/>
              <a:rect l="l" t="t" r="r" b="b"/>
              <a:pathLst>
                <a:path w="621665" h="313055">
                  <a:moveTo>
                    <a:pt x="621315" y="0"/>
                  </a:moveTo>
                  <a:lnTo>
                    <a:pt x="554006" y="39218"/>
                  </a:lnTo>
                  <a:lnTo>
                    <a:pt x="515594" y="48598"/>
                  </a:lnTo>
                  <a:lnTo>
                    <a:pt x="476097" y="51483"/>
                  </a:lnTo>
                  <a:lnTo>
                    <a:pt x="435730" y="49022"/>
                  </a:lnTo>
                  <a:lnTo>
                    <a:pt x="404502" y="44581"/>
                  </a:lnTo>
                  <a:lnTo>
                    <a:pt x="373378" y="39384"/>
                  </a:lnTo>
                  <a:lnTo>
                    <a:pt x="342185" y="34646"/>
                  </a:lnTo>
                  <a:lnTo>
                    <a:pt x="310749" y="31584"/>
                  </a:lnTo>
                  <a:lnTo>
                    <a:pt x="267922" y="30417"/>
                  </a:lnTo>
                  <a:lnTo>
                    <a:pt x="225607" y="32881"/>
                  </a:lnTo>
                  <a:lnTo>
                    <a:pt x="184014" y="40502"/>
                  </a:lnTo>
                  <a:lnTo>
                    <a:pt x="143351" y="54800"/>
                  </a:lnTo>
                  <a:lnTo>
                    <a:pt x="84267" y="95144"/>
                  </a:lnTo>
                  <a:lnTo>
                    <a:pt x="46261" y="156866"/>
                  </a:lnTo>
                  <a:lnTo>
                    <a:pt x="44514" y="161815"/>
                  </a:lnTo>
                  <a:lnTo>
                    <a:pt x="40218" y="168328"/>
                  </a:lnTo>
                  <a:lnTo>
                    <a:pt x="49088" y="177642"/>
                  </a:lnTo>
                  <a:lnTo>
                    <a:pt x="54482" y="171766"/>
                  </a:lnTo>
                  <a:lnTo>
                    <a:pt x="59179" y="169759"/>
                  </a:lnTo>
                  <a:lnTo>
                    <a:pt x="88965" y="159903"/>
                  </a:lnTo>
                  <a:lnTo>
                    <a:pt x="122507" y="153366"/>
                  </a:lnTo>
                  <a:lnTo>
                    <a:pt x="155632" y="150793"/>
                  </a:lnTo>
                  <a:lnTo>
                    <a:pt x="184169" y="152829"/>
                  </a:lnTo>
                  <a:lnTo>
                    <a:pt x="165246" y="153536"/>
                  </a:lnTo>
                  <a:lnTo>
                    <a:pt x="146463" y="155380"/>
                  </a:lnTo>
                  <a:lnTo>
                    <a:pt x="80784" y="170631"/>
                  </a:lnTo>
                  <a:lnTo>
                    <a:pt x="25158" y="199240"/>
                  </a:lnTo>
                  <a:lnTo>
                    <a:pt x="0" y="215276"/>
                  </a:lnTo>
                  <a:lnTo>
                    <a:pt x="4974" y="220503"/>
                  </a:lnTo>
                  <a:lnTo>
                    <a:pt x="8332" y="224590"/>
                  </a:lnTo>
                  <a:lnTo>
                    <a:pt x="13442" y="230238"/>
                  </a:lnTo>
                  <a:lnTo>
                    <a:pt x="21071" y="226966"/>
                  </a:lnTo>
                  <a:lnTo>
                    <a:pt x="25288" y="222738"/>
                  </a:lnTo>
                  <a:lnTo>
                    <a:pt x="36668" y="214553"/>
                  </a:lnTo>
                  <a:lnTo>
                    <a:pt x="39860" y="215572"/>
                  </a:lnTo>
                  <a:lnTo>
                    <a:pt x="42749" y="220294"/>
                  </a:lnTo>
                  <a:lnTo>
                    <a:pt x="54467" y="235990"/>
                  </a:lnTo>
                  <a:lnTo>
                    <a:pt x="100102" y="270125"/>
                  </a:lnTo>
                  <a:lnTo>
                    <a:pt x="136225" y="287925"/>
                  </a:lnTo>
                  <a:lnTo>
                    <a:pt x="173552" y="301431"/>
                  </a:lnTo>
                  <a:lnTo>
                    <a:pt x="212091" y="309950"/>
                  </a:lnTo>
                  <a:lnTo>
                    <a:pt x="251847" y="312789"/>
                  </a:lnTo>
                  <a:lnTo>
                    <a:pt x="274281" y="311228"/>
                  </a:lnTo>
                  <a:lnTo>
                    <a:pt x="318536" y="300961"/>
                  </a:lnTo>
                  <a:lnTo>
                    <a:pt x="386640" y="270809"/>
                  </a:lnTo>
                  <a:lnTo>
                    <a:pt x="428934" y="242419"/>
                  </a:lnTo>
                  <a:lnTo>
                    <a:pt x="467902" y="209229"/>
                  </a:lnTo>
                  <a:lnTo>
                    <a:pt x="504399" y="172402"/>
                  </a:lnTo>
                  <a:lnTo>
                    <a:pt x="532544" y="139402"/>
                  </a:lnTo>
                  <a:lnTo>
                    <a:pt x="558282" y="104589"/>
                  </a:lnTo>
                  <a:lnTo>
                    <a:pt x="582434" y="68579"/>
                  </a:lnTo>
                  <a:lnTo>
                    <a:pt x="610276" y="24917"/>
                  </a:lnTo>
                  <a:lnTo>
                    <a:pt x="618367" y="9217"/>
                  </a:lnTo>
                  <a:lnTo>
                    <a:pt x="621315" y="0"/>
                  </a:lnTo>
                  <a:close/>
                </a:path>
              </a:pathLst>
            </a:custGeom>
            <a:solidFill>
              <a:srgbClr val="79C144"/>
            </a:solidFill>
          </p:spPr>
          <p:txBody>
            <a:bodyPr wrap="square" lIns="0" tIns="0" rIns="0" bIns="0" rtlCol="0"/>
            <a:lstStyle/>
            <a:p>
              <a:pPr defTabSz="854324"/>
              <a:endParaRPr sz="1682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6" name="object 26"/>
            <p:cNvSpPr/>
            <p:nvPr/>
          </p:nvSpPr>
          <p:spPr>
            <a:xfrm>
              <a:off x="925137" y="1295209"/>
              <a:ext cx="621665" cy="313055"/>
            </a:xfrm>
            <a:custGeom>
              <a:avLst/>
              <a:gdLst/>
              <a:ahLst/>
              <a:cxnLst/>
              <a:rect l="l" t="t" r="r" b="b"/>
              <a:pathLst>
                <a:path w="621665" h="313055">
                  <a:moveTo>
                    <a:pt x="13442" y="230238"/>
                  </a:moveTo>
                  <a:lnTo>
                    <a:pt x="8332" y="224590"/>
                  </a:lnTo>
                  <a:lnTo>
                    <a:pt x="4974" y="220503"/>
                  </a:lnTo>
                  <a:lnTo>
                    <a:pt x="0" y="215276"/>
                  </a:lnTo>
                  <a:lnTo>
                    <a:pt x="52427" y="183730"/>
                  </a:lnTo>
                  <a:lnTo>
                    <a:pt x="109206" y="161828"/>
                  </a:lnTo>
                  <a:lnTo>
                    <a:pt x="165246" y="153536"/>
                  </a:lnTo>
                  <a:lnTo>
                    <a:pt x="184169" y="152829"/>
                  </a:lnTo>
                  <a:lnTo>
                    <a:pt x="155632" y="150793"/>
                  </a:lnTo>
                  <a:lnTo>
                    <a:pt x="88965" y="159903"/>
                  </a:lnTo>
                  <a:lnTo>
                    <a:pt x="49088" y="177642"/>
                  </a:lnTo>
                  <a:lnTo>
                    <a:pt x="44441" y="172759"/>
                  </a:lnTo>
                  <a:lnTo>
                    <a:pt x="40218" y="168328"/>
                  </a:lnTo>
                  <a:lnTo>
                    <a:pt x="44514" y="161815"/>
                  </a:lnTo>
                  <a:lnTo>
                    <a:pt x="46261" y="156866"/>
                  </a:lnTo>
                  <a:lnTo>
                    <a:pt x="84267" y="95144"/>
                  </a:lnTo>
                  <a:lnTo>
                    <a:pt x="143351" y="54800"/>
                  </a:lnTo>
                  <a:lnTo>
                    <a:pt x="184014" y="40502"/>
                  </a:lnTo>
                  <a:lnTo>
                    <a:pt x="225607" y="32881"/>
                  </a:lnTo>
                  <a:lnTo>
                    <a:pt x="267922" y="30417"/>
                  </a:lnTo>
                  <a:lnTo>
                    <a:pt x="310749" y="31584"/>
                  </a:lnTo>
                  <a:lnTo>
                    <a:pt x="342185" y="34646"/>
                  </a:lnTo>
                  <a:lnTo>
                    <a:pt x="373378" y="39384"/>
                  </a:lnTo>
                  <a:lnTo>
                    <a:pt x="404502" y="44581"/>
                  </a:lnTo>
                  <a:lnTo>
                    <a:pt x="435730" y="49022"/>
                  </a:lnTo>
                  <a:lnTo>
                    <a:pt x="476097" y="51483"/>
                  </a:lnTo>
                  <a:lnTo>
                    <a:pt x="515594" y="48598"/>
                  </a:lnTo>
                  <a:lnTo>
                    <a:pt x="554006" y="39218"/>
                  </a:lnTo>
                  <a:lnTo>
                    <a:pt x="591115" y="22199"/>
                  </a:lnTo>
                  <a:lnTo>
                    <a:pt x="613314" y="6138"/>
                  </a:lnTo>
                  <a:lnTo>
                    <a:pt x="621315" y="0"/>
                  </a:lnTo>
                  <a:lnTo>
                    <a:pt x="582434" y="68579"/>
                  </a:lnTo>
                  <a:lnTo>
                    <a:pt x="558282" y="104589"/>
                  </a:lnTo>
                  <a:lnTo>
                    <a:pt x="532544" y="139402"/>
                  </a:lnTo>
                  <a:lnTo>
                    <a:pt x="504399" y="172402"/>
                  </a:lnTo>
                  <a:lnTo>
                    <a:pt x="467902" y="209229"/>
                  </a:lnTo>
                  <a:lnTo>
                    <a:pt x="428934" y="242419"/>
                  </a:lnTo>
                  <a:lnTo>
                    <a:pt x="386640" y="270809"/>
                  </a:lnTo>
                  <a:lnTo>
                    <a:pt x="340163" y="293234"/>
                  </a:lnTo>
                  <a:lnTo>
                    <a:pt x="296543" y="307122"/>
                  </a:lnTo>
                  <a:lnTo>
                    <a:pt x="251847" y="312789"/>
                  </a:lnTo>
                  <a:lnTo>
                    <a:pt x="212091" y="309950"/>
                  </a:lnTo>
                  <a:lnTo>
                    <a:pt x="173552" y="301431"/>
                  </a:lnTo>
                  <a:lnTo>
                    <a:pt x="136225" y="287925"/>
                  </a:lnTo>
                  <a:lnTo>
                    <a:pt x="100102" y="270125"/>
                  </a:lnTo>
                  <a:lnTo>
                    <a:pt x="68273" y="249130"/>
                  </a:lnTo>
                  <a:lnTo>
                    <a:pt x="42749" y="220294"/>
                  </a:lnTo>
                  <a:lnTo>
                    <a:pt x="39860" y="215572"/>
                  </a:lnTo>
                  <a:lnTo>
                    <a:pt x="36668" y="214553"/>
                  </a:lnTo>
                  <a:lnTo>
                    <a:pt x="31361" y="218368"/>
                  </a:lnTo>
                  <a:lnTo>
                    <a:pt x="25288" y="222738"/>
                  </a:lnTo>
                  <a:lnTo>
                    <a:pt x="21071" y="226966"/>
                  </a:lnTo>
                  <a:lnTo>
                    <a:pt x="13442" y="230238"/>
                  </a:lnTo>
                  <a:close/>
                </a:path>
              </a:pathLst>
            </a:custGeom>
            <a:ln w="617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pPr defTabSz="854324"/>
              <a:endParaRPr sz="1682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7" name="object 27"/>
            <p:cNvSpPr/>
            <p:nvPr/>
          </p:nvSpPr>
          <p:spPr>
            <a:xfrm>
              <a:off x="917338" y="1164044"/>
              <a:ext cx="320675" cy="285115"/>
            </a:xfrm>
            <a:custGeom>
              <a:avLst/>
              <a:gdLst/>
              <a:ahLst/>
              <a:cxnLst/>
              <a:rect l="l" t="t" r="r" b="b"/>
              <a:pathLst>
                <a:path w="320675" h="285115">
                  <a:moveTo>
                    <a:pt x="79840" y="230066"/>
                  </a:moveTo>
                  <a:lnTo>
                    <a:pt x="33126" y="230066"/>
                  </a:lnTo>
                  <a:lnTo>
                    <a:pt x="25268" y="240549"/>
                  </a:lnTo>
                  <a:lnTo>
                    <a:pt x="7858" y="263447"/>
                  </a:lnTo>
                  <a:lnTo>
                    <a:pt x="0" y="273933"/>
                  </a:lnTo>
                  <a:lnTo>
                    <a:pt x="7296" y="277928"/>
                  </a:lnTo>
                  <a:lnTo>
                    <a:pt x="11215" y="279792"/>
                  </a:lnTo>
                  <a:lnTo>
                    <a:pt x="16060" y="284594"/>
                  </a:lnTo>
                  <a:lnTo>
                    <a:pt x="20121" y="278644"/>
                  </a:lnTo>
                  <a:lnTo>
                    <a:pt x="16517" y="276792"/>
                  </a:lnTo>
                  <a:lnTo>
                    <a:pt x="20344" y="270687"/>
                  </a:lnTo>
                  <a:lnTo>
                    <a:pt x="26097" y="261987"/>
                  </a:lnTo>
                  <a:lnTo>
                    <a:pt x="30698" y="258299"/>
                  </a:lnTo>
                  <a:lnTo>
                    <a:pt x="60204" y="258299"/>
                  </a:lnTo>
                  <a:lnTo>
                    <a:pt x="69995" y="242350"/>
                  </a:lnTo>
                  <a:lnTo>
                    <a:pt x="79840" y="230066"/>
                  </a:lnTo>
                  <a:close/>
                </a:path>
                <a:path w="320675" h="285115">
                  <a:moveTo>
                    <a:pt x="60204" y="258299"/>
                  </a:moveTo>
                  <a:lnTo>
                    <a:pt x="30698" y="258299"/>
                  </a:lnTo>
                  <a:lnTo>
                    <a:pt x="36518" y="259093"/>
                  </a:lnTo>
                  <a:lnTo>
                    <a:pt x="45928" y="263836"/>
                  </a:lnTo>
                  <a:lnTo>
                    <a:pt x="52890" y="267632"/>
                  </a:lnTo>
                  <a:lnTo>
                    <a:pt x="56026" y="266052"/>
                  </a:lnTo>
                  <a:lnTo>
                    <a:pt x="59717" y="259093"/>
                  </a:lnTo>
                  <a:lnTo>
                    <a:pt x="60204" y="258299"/>
                  </a:lnTo>
                  <a:close/>
                </a:path>
                <a:path w="320675" h="285115">
                  <a:moveTo>
                    <a:pt x="318612" y="0"/>
                  </a:moveTo>
                  <a:lnTo>
                    <a:pt x="274438" y="47213"/>
                  </a:lnTo>
                  <a:lnTo>
                    <a:pt x="216529" y="70357"/>
                  </a:lnTo>
                  <a:lnTo>
                    <a:pt x="148864" y="86550"/>
                  </a:lnTo>
                  <a:lnTo>
                    <a:pt x="133287" y="91284"/>
                  </a:lnTo>
                  <a:lnTo>
                    <a:pt x="122084" y="95132"/>
                  </a:lnTo>
                  <a:lnTo>
                    <a:pt x="112426" y="99023"/>
                  </a:lnTo>
                  <a:lnTo>
                    <a:pt x="101484" y="103885"/>
                  </a:lnTo>
                  <a:lnTo>
                    <a:pt x="65334" y="127800"/>
                  </a:lnTo>
                  <a:lnTo>
                    <a:pt x="37298" y="163471"/>
                  </a:lnTo>
                  <a:lnTo>
                    <a:pt x="23511" y="205444"/>
                  </a:lnTo>
                  <a:lnTo>
                    <a:pt x="23102" y="220530"/>
                  </a:lnTo>
                  <a:lnTo>
                    <a:pt x="23442" y="226566"/>
                  </a:lnTo>
                  <a:lnTo>
                    <a:pt x="22442" y="233584"/>
                  </a:lnTo>
                  <a:lnTo>
                    <a:pt x="33126" y="230066"/>
                  </a:lnTo>
                  <a:lnTo>
                    <a:pt x="79840" y="230066"/>
                  </a:lnTo>
                  <a:lnTo>
                    <a:pt x="82196" y="227127"/>
                  </a:lnTo>
                  <a:lnTo>
                    <a:pt x="111342" y="201192"/>
                  </a:lnTo>
                  <a:lnTo>
                    <a:pt x="146322" y="180617"/>
                  </a:lnTo>
                  <a:lnTo>
                    <a:pt x="183359" y="167029"/>
                  </a:lnTo>
                  <a:lnTo>
                    <a:pt x="222001" y="159010"/>
                  </a:lnTo>
                  <a:lnTo>
                    <a:pt x="261792" y="155143"/>
                  </a:lnTo>
                  <a:lnTo>
                    <a:pt x="268949" y="154099"/>
                  </a:lnTo>
                  <a:lnTo>
                    <a:pt x="294152" y="112873"/>
                  </a:lnTo>
                  <a:lnTo>
                    <a:pt x="310988" y="55019"/>
                  </a:lnTo>
                  <a:lnTo>
                    <a:pt x="320196" y="13931"/>
                  </a:lnTo>
                  <a:lnTo>
                    <a:pt x="319967" y="7258"/>
                  </a:lnTo>
                  <a:lnTo>
                    <a:pt x="318612" y="0"/>
                  </a:lnTo>
                  <a:close/>
                </a:path>
                <a:path w="320675" h="285115">
                  <a:moveTo>
                    <a:pt x="101608" y="103771"/>
                  </a:moveTo>
                  <a:lnTo>
                    <a:pt x="101409" y="103885"/>
                  </a:lnTo>
                  <a:lnTo>
                    <a:pt x="101608" y="103771"/>
                  </a:lnTo>
                  <a:close/>
                </a:path>
              </a:pathLst>
            </a:custGeom>
            <a:solidFill>
              <a:srgbClr val="79C144"/>
            </a:solidFill>
          </p:spPr>
          <p:txBody>
            <a:bodyPr wrap="square" lIns="0" tIns="0" rIns="0" bIns="0" rtlCol="0"/>
            <a:lstStyle/>
            <a:p>
              <a:pPr defTabSz="854324"/>
              <a:endParaRPr sz="1682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8" name="object 28"/>
            <p:cNvSpPr/>
            <p:nvPr/>
          </p:nvSpPr>
          <p:spPr>
            <a:xfrm>
              <a:off x="917338" y="1164044"/>
              <a:ext cx="320675" cy="285115"/>
            </a:xfrm>
            <a:custGeom>
              <a:avLst/>
              <a:gdLst/>
              <a:ahLst/>
              <a:cxnLst/>
              <a:rect l="l" t="t" r="r" b="b"/>
              <a:pathLst>
                <a:path w="320675" h="285115">
                  <a:moveTo>
                    <a:pt x="16060" y="284594"/>
                  </a:moveTo>
                  <a:lnTo>
                    <a:pt x="11215" y="279792"/>
                  </a:lnTo>
                  <a:lnTo>
                    <a:pt x="7296" y="277928"/>
                  </a:lnTo>
                  <a:lnTo>
                    <a:pt x="0" y="273933"/>
                  </a:lnTo>
                  <a:lnTo>
                    <a:pt x="7858" y="263447"/>
                  </a:lnTo>
                  <a:lnTo>
                    <a:pt x="16563" y="251998"/>
                  </a:lnTo>
                  <a:lnTo>
                    <a:pt x="25268" y="240549"/>
                  </a:lnTo>
                  <a:lnTo>
                    <a:pt x="33126" y="230066"/>
                  </a:lnTo>
                  <a:lnTo>
                    <a:pt x="22442" y="233584"/>
                  </a:lnTo>
                  <a:lnTo>
                    <a:pt x="23442" y="226566"/>
                  </a:lnTo>
                  <a:lnTo>
                    <a:pt x="23102" y="220530"/>
                  </a:lnTo>
                  <a:lnTo>
                    <a:pt x="30977" y="177075"/>
                  </a:lnTo>
                  <a:lnTo>
                    <a:pt x="54276" y="138437"/>
                  </a:lnTo>
                  <a:lnTo>
                    <a:pt x="79160" y="117386"/>
                  </a:lnTo>
                  <a:lnTo>
                    <a:pt x="78986" y="117513"/>
                  </a:lnTo>
                  <a:lnTo>
                    <a:pt x="84790" y="113715"/>
                  </a:lnTo>
                  <a:lnTo>
                    <a:pt x="89825" y="110594"/>
                  </a:lnTo>
                  <a:lnTo>
                    <a:pt x="95096" y="107497"/>
                  </a:lnTo>
                  <a:lnTo>
                    <a:pt x="101608" y="103771"/>
                  </a:lnTo>
                  <a:lnTo>
                    <a:pt x="112426" y="99023"/>
                  </a:lnTo>
                  <a:lnTo>
                    <a:pt x="122084" y="95132"/>
                  </a:lnTo>
                  <a:lnTo>
                    <a:pt x="133287" y="91284"/>
                  </a:lnTo>
                  <a:lnTo>
                    <a:pt x="148864" y="86550"/>
                  </a:lnTo>
                  <a:lnTo>
                    <a:pt x="165809" y="82618"/>
                  </a:lnTo>
                  <a:lnTo>
                    <a:pt x="182744" y="78649"/>
                  </a:lnTo>
                  <a:lnTo>
                    <a:pt x="246707" y="60891"/>
                  </a:lnTo>
                  <a:lnTo>
                    <a:pt x="298736" y="27518"/>
                  </a:lnTo>
                  <a:lnTo>
                    <a:pt x="318612" y="0"/>
                  </a:lnTo>
                  <a:lnTo>
                    <a:pt x="319967" y="7258"/>
                  </a:lnTo>
                  <a:lnTo>
                    <a:pt x="310988" y="55019"/>
                  </a:lnTo>
                  <a:lnTo>
                    <a:pt x="294152" y="112873"/>
                  </a:lnTo>
                  <a:lnTo>
                    <a:pt x="274651" y="151623"/>
                  </a:lnTo>
                  <a:lnTo>
                    <a:pt x="222001" y="159010"/>
                  </a:lnTo>
                  <a:lnTo>
                    <a:pt x="183359" y="167029"/>
                  </a:lnTo>
                  <a:lnTo>
                    <a:pt x="146322" y="180617"/>
                  </a:lnTo>
                  <a:lnTo>
                    <a:pt x="111342" y="201192"/>
                  </a:lnTo>
                  <a:lnTo>
                    <a:pt x="82196" y="227127"/>
                  </a:lnTo>
                  <a:lnTo>
                    <a:pt x="59623" y="259245"/>
                  </a:lnTo>
                  <a:lnTo>
                    <a:pt x="56026" y="266052"/>
                  </a:lnTo>
                  <a:lnTo>
                    <a:pt x="52890" y="267632"/>
                  </a:lnTo>
                  <a:lnTo>
                    <a:pt x="45928" y="263836"/>
                  </a:lnTo>
                  <a:lnTo>
                    <a:pt x="36518" y="259093"/>
                  </a:lnTo>
                  <a:lnTo>
                    <a:pt x="30698" y="258299"/>
                  </a:lnTo>
                  <a:lnTo>
                    <a:pt x="26097" y="261987"/>
                  </a:lnTo>
                  <a:lnTo>
                    <a:pt x="20344" y="270687"/>
                  </a:lnTo>
                  <a:lnTo>
                    <a:pt x="16517" y="276792"/>
                  </a:lnTo>
                  <a:lnTo>
                    <a:pt x="20121" y="278644"/>
                  </a:lnTo>
                  <a:lnTo>
                    <a:pt x="16060" y="284594"/>
                  </a:lnTo>
                  <a:close/>
                </a:path>
              </a:pathLst>
            </a:custGeom>
            <a:ln w="617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pPr defTabSz="854324"/>
              <a:endParaRPr sz="1682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9" name="object 29"/>
            <p:cNvSpPr/>
            <p:nvPr/>
          </p:nvSpPr>
          <p:spPr>
            <a:xfrm>
              <a:off x="685800" y="302946"/>
              <a:ext cx="822960" cy="1311910"/>
            </a:xfrm>
            <a:custGeom>
              <a:avLst/>
              <a:gdLst/>
              <a:ahLst/>
              <a:cxnLst/>
              <a:rect l="l" t="t" r="r" b="b"/>
              <a:pathLst>
                <a:path w="822960" h="1311910">
                  <a:moveTo>
                    <a:pt x="248029" y="1310649"/>
                  </a:moveTo>
                  <a:lnTo>
                    <a:pt x="129811" y="1310649"/>
                  </a:lnTo>
                  <a:lnTo>
                    <a:pt x="180582" y="1310782"/>
                  </a:lnTo>
                  <a:lnTo>
                    <a:pt x="231338" y="1311541"/>
                  </a:lnTo>
                  <a:lnTo>
                    <a:pt x="248029" y="1310649"/>
                  </a:lnTo>
                  <a:close/>
                </a:path>
                <a:path w="822960" h="1311910">
                  <a:moveTo>
                    <a:pt x="98684" y="0"/>
                  </a:moveTo>
                  <a:lnTo>
                    <a:pt x="77056" y="1116"/>
                  </a:lnTo>
                  <a:lnTo>
                    <a:pt x="62419" y="7572"/>
                  </a:lnTo>
                  <a:lnTo>
                    <a:pt x="54211" y="21252"/>
                  </a:lnTo>
                  <a:lnTo>
                    <a:pt x="51866" y="44043"/>
                  </a:lnTo>
                  <a:lnTo>
                    <a:pt x="52229" y="88427"/>
                  </a:lnTo>
                  <a:lnTo>
                    <a:pt x="52200" y="123194"/>
                  </a:lnTo>
                  <a:lnTo>
                    <a:pt x="52117" y="146697"/>
                  </a:lnTo>
                  <a:lnTo>
                    <a:pt x="51614" y="193770"/>
                  </a:lnTo>
                  <a:lnTo>
                    <a:pt x="50802" y="243686"/>
                  </a:lnTo>
                  <a:lnTo>
                    <a:pt x="48665" y="354245"/>
                  </a:lnTo>
                  <a:lnTo>
                    <a:pt x="47910" y="397089"/>
                  </a:lnTo>
                  <a:lnTo>
                    <a:pt x="47146" y="445296"/>
                  </a:lnTo>
                  <a:lnTo>
                    <a:pt x="44888" y="591838"/>
                  </a:lnTo>
                  <a:lnTo>
                    <a:pt x="43980" y="641498"/>
                  </a:lnTo>
                  <a:lnTo>
                    <a:pt x="42919" y="691150"/>
                  </a:lnTo>
                  <a:lnTo>
                    <a:pt x="41653" y="740792"/>
                  </a:lnTo>
                  <a:lnTo>
                    <a:pt x="40134" y="790420"/>
                  </a:lnTo>
                  <a:lnTo>
                    <a:pt x="38310" y="840032"/>
                  </a:lnTo>
                  <a:lnTo>
                    <a:pt x="36133" y="889626"/>
                  </a:lnTo>
                  <a:lnTo>
                    <a:pt x="33553" y="939197"/>
                  </a:lnTo>
                  <a:lnTo>
                    <a:pt x="30519" y="988744"/>
                  </a:lnTo>
                  <a:lnTo>
                    <a:pt x="26981" y="1038265"/>
                  </a:lnTo>
                  <a:lnTo>
                    <a:pt x="22891" y="1087755"/>
                  </a:lnTo>
                  <a:lnTo>
                    <a:pt x="18197" y="1137214"/>
                  </a:lnTo>
                  <a:lnTo>
                    <a:pt x="12851" y="1186637"/>
                  </a:lnTo>
                  <a:lnTo>
                    <a:pt x="6801" y="1236022"/>
                  </a:lnTo>
                  <a:lnTo>
                    <a:pt x="0" y="1285367"/>
                  </a:lnTo>
                  <a:lnTo>
                    <a:pt x="177" y="1301445"/>
                  </a:lnTo>
                  <a:lnTo>
                    <a:pt x="5951" y="1308954"/>
                  </a:lnTo>
                  <a:lnTo>
                    <a:pt x="15814" y="1311095"/>
                  </a:lnTo>
                  <a:lnTo>
                    <a:pt x="248047" y="1310648"/>
                  </a:lnTo>
                  <a:lnTo>
                    <a:pt x="258464" y="1305891"/>
                  </a:lnTo>
                  <a:lnTo>
                    <a:pt x="262707" y="1295555"/>
                  </a:lnTo>
                  <a:lnTo>
                    <a:pt x="260897" y="1277924"/>
                  </a:lnTo>
                  <a:lnTo>
                    <a:pt x="250664" y="1227065"/>
                  </a:lnTo>
                  <a:lnTo>
                    <a:pt x="242136" y="1176052"/>
                  </a:lnTo>
                  <a:lnTo>
                    <a:pt x="235124" y="1124903"/>
                  </a:lnTo>
                  <a:lnTo>
                    <a:pt x="229442" y="1073632"/>
                  </a:lnTo>
                  <a:lnTo>
                    <a:pt x="224903" y="1022258"/>
                  </a:lnTo>
                  <a:lnTo>
                    <a:pt x="221320" y="970796"/>
                  </a:lnTo>
                  <a:lnTo>
                    <a:pt x="218506" y="919263"/>
                  </a:lnTo>
                  <a:lnTo>
                    <a:pt x="216273" y="867675"/>
                  </a:lnTo>
                  <a:lnTo>
                    <a:pt x="214434" y="816049"/>
                  </a:lnTo>
                  <a:lnTo>
                    <a:pt x="211192" y="712749"/>
                  </a:lnTo>
                  <a:lnTo>
                    <a:pt x="212601" y="688111"/>
                  </a:lnTo>
                  <a:lnTo>
                    <a:pt x="220029" y="671907"/>
                  </a:lnTo>
                  <a:lnTo>
                    <a:pt x="235453" y="663230"/>
                  </a:lnTo>
                  <a:lnTo>
                    <a:pt x="260854" y="661174"/>
                  </a:lnTo>
                  <a:lnTo>
                    <a:pt x="443010" y="661174"/>
                  </a:lnTo>
                  <a:lnTo>
                    <a:pt x="459801" y="660708"/>
                  </a:lnTo>
                  <a:lnTo>
                    <a:pt x="509473" y="658444"/>
                  </a:lnTo>
                  <a:lnTo>
                    <a:pt x="556026" y="654366"/>
                  </a:lnTo>
                  <a:lnTo>
                    <a:pt x="601589" y="646418"/>
                  </a:lnTo>
                  <a:lnTo>
                    <a:pt x="645650" y="633349"/>
                  </a:lnTo>
                  <a:lnTo>
                    <a:pt x="687695" y="613907"/>
                  </a:lnTo>
                  <a:lnTo>
                    <a:pt x="727214" y="586841"/>
                  </a:lnTo>
                  <a:lnTo>
                    <a:pt x="736621" y="577405"/>
                  </a:lnTo>
                  <a:lnTo>
                    <a:pt x="245195" y="577405"/>
                  </a:lnTo>
                  <a:lnTo>
                    <a:pt x="228036" y="575436"/>
                  </a:lnTo>
                  <a:lnTo>
                    <a:pt x="217681" y="569026"/>
                  </a:lnTo>
                  <a:lnTo>
                    <a:pt x="212678" y="557878"/>
                  </a:lnTo>
                  <a:lnTo>
                    <a:pt x="211607" y="542172"/>
                  </a:lnTo>
                  <a:lnTo>
                    <a:pt x="211617" y="538150"/>
                  </a:lnTo>
                  <a:lnTo>
                    <a:pt x="212162" y="493499"/>
                  </a:lnTo>
                  <a:lnTo>
                    <a:pt x="212086" y="391923"/>
                  </a:lnTo>
                  <a:lnTo>
                    <a:pt x="211982" y="343510"/>
                  </a:lnTo>
                  <a:lnTo>
                    <a:pt x="211856" y="196888"/>
                  </a:lnTo>
                  <a:lnTo>
                    <a:pt x="211698" y="156057"/>
                  </a:lnTo>
                  <a:lnTo>
                    <a:pt x="212198" y="142960"/>
                  </a:lnTo>
                  <a:lnTo>
                    <a:pt x="215295" y="132399"/>
                  </a:lnTo>
                  <a:lnTo>
                    <a:pt x="223137" y="125573"/>
                  </a:lnTo>
                  <a:lnTo>
                    <a:pt x="237868" y="123685"/>
                  </a:lnTo>
                  <a:lnTo>
                    <a:pt x="327418" y="123685"/>
                  </a:lnTo>
                  <a:lnTo>
                    <a:pt x="331031" y="123615"/>
                  </a:lnTo>
                  <a:lnTo>
                    <a:pt x="763343" y="123197"/>
                  </a:lnTo>
                  <a:lnTo>
                    <a:pt x="732855" y="88427"/>
                  </a:lnTo>
                  <a:lnTo>
                    <a:pt x="696110" y="59800"/>
                  </a:lnTo>
                  <a:lnTo>
                    <a:pt x="653289" y="37243"/>
                  </a:lnTo>
                  <a:lnTo>
                    <a:pt x="604571" y="20686"/>
                  </a:lnTo>
                  <a:lnTo>
                    <a:pt x="550138" y="10058"/>
                  </a:lnTo>
                  <a:lnTo>
                    <a:pt x="497475" y="4666"/>
                  </a:lnTo>
                  <a:lnTo>
                    <a:pt x="444772" y="1985"/>
                  </a:lnTo>
                  <a:lnTo>
                    <a:pt x="399679" y="1196"/>
                  </a:lnTo>
                  <a:lnTo>
                    <a:pt x="192575" y="1196"/>
                  </a:lnTo>
                  <a:lnTo>
                    <a:pt x="145611" y="1073"/>
                  </a:lnTo>
                  <a:lnTo>
                    <a:pt x="98684" y="0"/>
                  </a:lnTo>
                  <a:close/>
                </a:path>
                <a:path w="822960" h="1311910">
                  <a:moveTo>
                    <a:pt x="443010" y="661174"/>
                  </a:moveTo>
                  <a:lnTo>
                    <a:pt x="260854" y="661174"/>
                  </a:lnTo>
                  <a:lnTo>
                    <a:pt x="310558" y="662300"/>
                  </a:lnTo>
                  <a:lnTo>
                    <a:pt x="360308" y="662612"/>
                  </a:lnTo>
                  <a:lnTo>
                    <a:pt x="410067" y="662090"/>
                  </a:lnTo>
                  <a:lnTo>
                    <a:pt x="443010" y="661174"/>
                  </a:lnTo>
                  <a:close/>
                </a:path>
                <a:path w="822960" h="1311910">
                  <a:moveTo>
                    <a:pt x="763343" y="123197"/>
                  </a:moveTo>
                  <a:lnTo>
                    <a:pt x="377628" y="123197"/>
                  </a:lnTo>
                  <a:lnTo>
                    <a:pt x="424117" y="125458"/>
                  </a:lnTo>
                  <a:lnTo>
                    <a:pt x="470408" y="132600"/>
                  </a:lnTo>
                  <a:lnTo>
                    <a:pt x="514144" y="146697"/>
                  </a:lnTo>
                  <a:lnTo>
                    <a:pt x="550502" y="168029"/>
                  </a:lnTo>
                  <a:lnTo>
                    <a:pt x="579139" y="196888"/>
                  </a:lnTo>
                  <a:lnTo>
                    <a:pt x="599714" y="233566"/>
                  </a:lnTo>
                  <a:lnTo>
                    <a:pt x="611886" y="278354"/>
                  </a:lnTo>
                  <a:lnTo>
                    <a:pt x="616547" y="316322"/>
                  </a:lnTo>
                  <a:lnTo>
                    <a:pt x="617812" y="354245"/>
                  </a:lnTo>
                  <a:lnTo>
                    <a:pt x="614888" y="391923"/>
                  </a:lnTo>
                  <a:lnTo>
                    <a:pt x="588020" y="474770"/>
                  </a:lnTo>
                  <a:lnTo>
                    <a:pt x="560835" y="510915"/>
                  </a:lnTo>
                  <a:lnTo>
                    <a:pt x="526186" y="538150"/>
                  </a:lnTo>
                  <a:lnTo>
                    <a:pt x="484831" y="557036"/>
                  </a:lnTo>
                  <a:lnTo>
                    <a:pt x="437527" y="568134"/>
                  </a:lnTo>
                  <a:lnTo>
                    <a:pt x="389675" y="573476"/>
                  </a:lnTo>
                  <a:lnTo>
                    <a:pt x="341614" y="576113"/>
                  </a:lnTo>
                  <a:lnTo>
                    <a:pt x="293427" y="577078"/>
                  </a:lnTo>
                  <a:lnTo>
                    <a:pt x="245195" y="577405"/>
                  </a:lnTo>
                  <a:lnTo>
                    <a:pt x="736621" y="577405"/>
                  </a:lnTo>
                  <a:lnTo>
                    <a:pt x="766045" y="547890"/>
                  </a:lnTo>
                  <a:lnTo>
                    <a:pt x="793352" y="505601"/>
                  </a:lnTo>
                  <a:lnTo>
                    <a:pt x="810806" y="460573"/>
                  </a:lnTo>
                  <a:lnTo>
                    <a:pt x="820074" y="413403"/>
                  </a:lnTo>
                  <a:lnTo>
                    <a:pt x="822825" y="364693"/>
                  </a:lnTo>
                  <a:lnTo>
                    <a:pt x="820729" y="315039"/>
                  </a:lnTo>
                  <a:lnTo>
                    <a:pt x="815454" y="265041"/>
                  </a:lnTo>
                  <a:lnTo>
                    <a:pt x="804822" y="211431"/>
                  </a:lnTo>
                  <a:lnTo>
                    <a:pt x="787391" y="164172"/>
                  </a:lnTo>
                  <a:lnTo>
                    <a:pt x="763343" y="123197"/>
                  </a:lnTo>
                  <a:close/>
                </a:path>
                <a:path w="822960" h="1311910">
                  <a:moveTo>
                    <a:pt x="327418" y="123685"/>
                  </a:moveTo>
                  <a:lnTo>
                    <a:pt x="237868" y="123685"/>
                  </a:lnTo>
                  <a:lnTo>
                    <a:pt x="284414" y="124512"/>
                  </a:lnTo>
                  <a:lnTo>
                    <a:pt x="327418" y="123685"/>
                  </a:lnTo>
                  <a:close/>
                </a:path>
                <a:path w="822960" h="1311910">
                  <a:moveTo>
                    <a:pt x="286531" y="698"/>
                  </a:moveTo>
                  <a:lnTo>
                    <a:pt x="192575" y="1196"/>
                  </a:lnTo>
                  <a:lnTo>
                    <a:pt x="399679" y="1196"/>
                  </a:lnTo>
                  <a:lnTo>
                    <a:pt x="392039" y="1063"/>
                  </a:lnTo>
                  <a:lnTo>
                    <a:pt x="286531" y="698"/>
                  </a:lnTo>
                  <a:close/>
                </a:path>
              </a:pathLst>
            </a:custGeom>
            <a:solidFill>
              <a:srgbClr val="343358"/>
            </a:solidFill>
          </p:spPr>
          <p:txBody>
            <a:bodyPr wrap="square" lIns="0" tIns="0" rIns="0" bIns="0" rtlCol="0"/>
            <a:lstStyle/>
            <a:p>
              <a:pPr defTabSz="854324"/>
              <a:endParaRPr sz="1682" kern="0"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30" name="object 30"/>
          <p:cNvSpPr txBox="1">
            <a:spLocks noGrp="1"/>
          </p:cNvSpPr>
          <p:nvPr>
            <p:ph type="ftr" sz="quarter" idx="5"/>
          </p:nvPr>
        </p:nvSpPr>
        <p:spPr>
          <a:xfrm>
            <a:off x="774772" y="9300267"/>
            <a:ext cx="5579195" cy="210259"/>
          </a:xfrm>
          <a:prstGeom prst="rect">
            <a:avLst/>
          </a:prstGeom>
        </p:spPr>
        <p:txBody>
          <a:bodyPr vert="horz" wrap="square" lIns="0" tIns="8899" rIns="0" bIns="0" rtlCol="0">
            <a:spAutoFit/>
          </a:bodyPr>
          <a:lstStyle/>
          <a:p>
            <a:pPr marL="11866" defTabSz="854324">
              <a:spcBef>
                <a:spcPts val="70"/>
              </a:spcBef>
            </a:pPr>
            <a:r>
              <a:rPr kern="0" dirty="0">
                <a:solidFill>
                  <a:prstClr val="white"/>
                </a:solidFill>
              </a:rPr>
              <a:t>Opplysninger</a:t>
            </a:r>
            <a:r>
              <a:rPr kern="0" spc="51" dirty="0">
                <a:solidFill>
                  <a:prstClr val="white"/>
                </a:solidFill>
              </a:rPr>
              <a:t> </a:t>
            </a:r>
            <a:r>
              <a:rPr kern="0" dirty="0">
                <a:solidFill>
                  <a:prstClr val="white"/>
                </a:solidFill>
              </a:rPr>
              <a:t>og</a:t>
            </a:r>
            <a:r>
              <a:rPr kern="0" spc="56" dirty="0">
                <a:solidFill>
                  <a:prstClr val="white"/>
                </a:solidFill>
              </a:rPr>
              <a:t> </a:t>
            </a:r>
            <a:r>
              <a:rPr kern="0" spc="47" dirty="0">
                <a:solidFill>
                  <a:prstClr val="white"/>
                </a:solidFill>
              </a:rPr>
              <a:t>kunnskap</a:t>
            </a:r>
            <a:r>
              <a:rPr kern="0" spc="56" dirty="0">
                <a:solidFill>
                  <a:prstClr val="white"/>
                </a:solidFill>
              </a:rPr>
              <a:t> </a:t>
            </a:r>
            <a:r>
              <a:rPr kern="0" dirty="0">
                <a:solidFill>
                  <a:prstClr val="white"/>
                </a:solidFill>
              </a:rPr>
              <a:t>om</a:t>
            </a:r>
            <a:r>
              <a:rPr kern="0" spc="56" dirty="0">
                <a:solidFill>
                  <a:prstClr val="white"/>
                </a:solidFill>
              </a:rPr>
              <a:t> </a:t>
            </a:r>
            <a:r>
              <a:rPr kern="0" dirty="0">
                <a:solidFill>
                  <a:prstClr val="white"/>
                </a:solidFill>
              </a:rPr>
              <a:t>vårt</a:t>
            </a:r>
            <a:r>
              <a:rPr kern="0" spc="56" dirty="0">
                <a:solidFill>
                  <a:prstClr val="white"/>
                </a:solidFill>
              </a:rPr>
              <a:t> </a:t>
            </a:r>
            <a:r>
              <a:rPr kern="0" dirty="0">
                <a:solidFill>
                  <a:prstClr val="white"/>
                </a:solidFill>
              </a:rPr>
              <a:t>program</a:t>
            </a:r>
            <a:r>
              <a:rPr kern="0" spc="56" dirty="0">
                <a:solidFill>
                  <a:prstClr val="white"/>
                </a:solidFill>
              </a:rPr>
              <a:t> </a:t>
            </a:r>
            <a:r>
              <a:rPr kern="0" spc="47" dirty="0">
                <a:solidFill>
                  <a:prstClr val="white"/>
                </a:solidFill>
              </a:rPr>
              <a:t>se:</a:t>
            </a:r>
            <a:r>
              <a:rPr kern="0" spc="56" dirty="0">
                <a:solidFill>
                  <a:prstClr val="white"/>
                </a:solidFill>
              </a:rPr>
              <a:t> </a:t>
            </a:r>
            <a:r>
              <a:rPr b="1" i="0" kern="0" spc="-9" dirty="0">
                <a:solidFill>
                  <a:prstClr val="white"/>
                </a:solidFill>
              </a:rPr>
              <a:t>pensjonistpartiet.no</a:t>
            </a:r>
          </a:p>
        </p:txBody>
      </p:sp>
      <p:pic>
        <p:nvPicPr>
          <p:cNvPr id="32" name="Bilde 31" descr="Et bilde som inneholder Grafikk, grafisk design, Font">
            <a:extLst>
              <a:ext uri="{FF2B5EF4-FFF2-40B4-BE49-F238E27FC236}">
                <a16:creationId xmlns:a16="http://schemas.microsoft.com/office/drawing/2014/main" id="{BB6E2B86-4535-CA18-FF06-515CD314C6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817" y="8065169"/>
            <a:ext cx="5391150" cy="108585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10</TotalTime>
  <Words>57</Words>
  <Application>Microsoft Office PowerPoint</Application>
  <PresentationFormat>A4 (210 x 297 mm)</PresentationFormat>
  <Paragraphs>5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1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3" baseType="lpstr">
      <vt:lpstr>Calibri</vt:lpstr>
      <vt:lpstr>Office Theme</vt:lpstr>
      <vt:lpstr>Våre hjem er ikke et skatteobjekt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Alle fortjener en verdig alderdom</dc:title>
  <dc:creator>Rune Steffensen</dc:creator>
  <cp:lastModifiedBy>Rune Steffensen</cp:lastModifiedBy>
  <cp:revision>9</cp:revision>
  <dcterms:created xsi:type="dcterms:W3CDTF">2023-05-07T18:24:48Z</dcterms:created>
  <dcterms:modified xsi:type="dcterms:W3CDTF">2024-10-10T15:58:36Z</dcterms:modified>
</cp:coreProperties>
</file>