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95" y="3070859"/>
            <a:ext cx="5834342" cy="460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90" y="5547360"/>
            <a:ext cx="48047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0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32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97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926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35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54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97" y="2278380"/>
            <a:ext cx="61775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815" y="9521140"/>
            <a:ext cx="4808906" cy="1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96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2031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6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2460" y="6159871"/>
            <a:ext cx="5533860" cy="2078509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272" marR="4746" algn="ctr" defTabSz="854324">
              <a:spcBef>
                <a:spcPts val="93"/>
              </a:spcBef>
            </a:pP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Bompenger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61" dirty="0">
                <a:solidFill>
                  <a:srgbClr val="343358"/>
                </a:solidFill>
                <a:latin typeface="Calibri"/>
                <a:cs typeface="Calibri"/>
              </a:rPr>
              <a:t>usosial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56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treffer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9" dirty="0">
                <a:solidFill>
                  <a:srgbClr val="343358"/>
                </a:solidFill>
                <a:latin typeface="Calibri"/>
                <a:cs typeface="Calibri"/>
              </a:rPr>
              <a:t>urettferdig.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Veier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Norge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79" dirty="0">
                <a:solidFill>
                  <a:srgbClr val="343358"/>
                </a:solidFill>
                <a:latin typeface="Calibri"/>
                <a:cs typeface="Calibri"/>
              </a:rPr>
              <a:t>skal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bygges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med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28" dirty="0">
                <a:solidFill>
                  <a:srgbClr val="343358"/>
                </a:solidFill>
                <a:latin typeface="Calibri"/>
                <a:cs typeface="Calibri"/>
              </a:rPr>
              <a:t>midler</a:t>
            </a:r>
            <a:r>
              <a:rPr sz="2429" kern="0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over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skatteseddelen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56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429" kern="0" spc="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ikke</a:t>
            </a:r>
            <a:r>
              <a:rPr sz="2429" kern="0" spc="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65" dirty="0">
                <a:solidFill>
                  <a:srgbClr val="343358"/>
                </a:solidFill>
                <a:latin typeface="Calibri"/>
                <a:cs typeface="Calibri"/>
              </a:rPr>
              <a:t>via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9" dirty="0">
                <a:solidFill>
                  <a:srgbClr val="343358"/>
                </a:solidFill>
                <a:latin typeface="Calibri"/>
                <a:cs typeface="Calibri"/>
              </a:rPr>
              <a:t>bompenger.</a:t>
            </a:r>
            <a:endParaRPr sz="2429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42716" algn="ctr" defTabSz="854324">
              <a:spcBef>
                <a:spcPts val="1252"/>
              </a:spcBef>
            </a:pPr>
            <a:r>
              <a:rPr sz="2709" b="1" kern="0" spc="-84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56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nei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84" dirty="0">
                <a:solidFill>
                  <a:srgbClr val="343358"/>
                </a:solidFill>
                <a:latin typeface="Calibri"/>
                <a:cs typeface="Calibri"/>
              </a:rPr>
              <a:t>mere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9" dirty="0">
                <a:solidFill>
                  <a:srgbClr val="343358"/>
                </a:solidFill>
                <a:latin typeface="Calibri"/>
                <a:cs typeface="Calibri"/>
              </a:rPr>
              <a:t>bompenger!</a:t>
            </a:r>
            <a:endParaRPr sz="2709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593" algn="ctr" defTabSz="854324">
              <a:spcBef>
                <a:spcPts val="757"/>
              </a:spcBef>
            </a:pPr>
            <a:r>
              <a:rPr sz="1682" b="1" kern="0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kern="0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06141" y="115159"/>
            <a:ext cx="6324859" cy="1168405"/>
          </a:xfrm>
          <a:prstGeom prst="rect">
            <a:avLst/>
          </a:prstGeom>
        </p:spPr>
        <p:txBody>
          <a:bodyPr vert="horz" wrap="square" lIns="0" tIns="445079" rIns="0" bIns="0" rtlCol="0">
            <a:spAutoFit/>
          </a:bodyPr>
          <a:lstStyle/>
          <a:p>
            <a:pPr marL="1372851">
              <a:spcBef>
                <a:spcPts val="93"/>
              </a:spcBef>
            </a:pPr>
            <a:r>
              <a:rPr sz="4672" spc="-9" dirty="0"/>
              <a:t>NEI</a:t>
            </a:r>
            <a:r>
              <a:rPr sz="4672" spc="-206" dirty="0"/>
              <a:t> </a:t>
            </a:r>
            <a:r>
              <a:rPr sz="4672" dirty="0"/>
              <a:t>TIL</a:t>
            </a:r>
            <a:r>
              <a:rPr sz="4672" spc="-201" dirty="0"/>
              <a:t> </a:t>
            </a:r>
            <a:r>
              <a:rPr sz="4672" spc="-257" dirty="0"/>
              <a:t>BOMPENGER</a:t>
            </a:r>
            <a:endParaRPr sz="4672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909846" y="9286620"/>
            <a:ext cx="5421873" cy="210259"/>
          </a:xfrm>
          <a:prstGeom prst="rect">
            <a:avLst/>
          </a:prstGeom>
        </p:spPr>
        <p:txBody>
          <a:bodyPr vert="horz" wrap="square" lIns="0" tIns="8899" rIns="0" bIns="0" rtlCol="0">
            <a:spAutoFit/>
          </a:bodyPr>
          <a:lstStyle/>
          <a:p>
            <a:pPr marL="11866" defTabSz="854324">
              <a:spcBef>
                <a:spcPts val="70"/>
              </a:spcBef>
            </a:pPr>
            <a:r>
              <a:rPr kern="0" dirty="0">
                <a:solidFill>
                  <a:prstClr val="white"/>
                </a:solidFill>
              </a:rPr>
              <a:t>Opplysninger</a:t>
            </a:r>
            <a:r>
              <a:rPr kern="0" spc="51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og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kunnskap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vårt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program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se: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b="1" i="0" kern="0" spc="-9" dirty="0">
                <a:solidFill>
                  <a:prstClr val="white"/>
                </a:solidFill>
              </a:rPr>
              <a:t>pensjonistpartiet.no</a:t>
            </a:r>
          </a:p>
        </p:txBody>
      </p:sp>
      <p:pic>
        <p:nvPicPr>
          <p:cNvPr id="32" name="Bilde 31" descr="Et bilde som inneholder Grafikk, grafisk design, Font">
            <a:extLst>
              <a:ext uri="{FF2B5EF4-FFF2-40B4-BE49-F238E27FC236}">
                <a16:creationId xmlns:a16="http://schemas.microsoft.com/office/drawing/2014/main" id="{6602B84E-33CB-0A91-9DCB-FEAEEE665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5" y="8139780"/>
            <a:ext cx="5391150" cy="1085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50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NEI TIL BOMPENGER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8</cp:revision>
  <dcterms:created xsi:type="dcterms:W3CDTF">2023-05-07T18:24:48Z</dcterms:created>
  <dcterms:modified xsi:type="dcterms:W3CDTF">2024-10-10T16:01:41Z</dcterms:modified>
</cp:coreProperties>
</file>