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795" y="3070859"/>
            <a:ext cx="5834342" cy="460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9590" y="5547360"/>
            <a:ext cx="48047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05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21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3197" y="2278380"/>
            <a:ext cx="29858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4926" y="2278380"/>
            <a:ext cx="29858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35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61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197" y="2278380"/>
            <a:ext cx="61775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815" y="9521140"/>
            <a:ext cx="4808906" cy="199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3196" y="9212580"/>
            <a:ext cx="1578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2031" y="9212580"/>
            <a:ext cx="1578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60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27162">
        <a:defRPr>
          <a:latin typeface="+mn-lt"/>
          <a:ea typeface="+mn-ea"/>
          <a:cs typeface="+mn-cs"/>
        </a:defRPr>
      </a:lvl2pPr>
      <a:lvl3pPr marL="854324">
        <a:defRPr>
          <a:latin typeface="+mn-lt"/>
          <a:ea typeface="+mn-ea"/>
          <a:cs typeface="+mn-cs"/>
        </a:defRPr>
      </a:lvl3pPr>
      <a:lvl4pPr marL="1281486">
        <a:defRPr>
          <a:latin typeface="+mn-lt"/>
          <a:ea typeface="+mn-ea"/>
          <a:cs typeface="+mn-cs"/>
        </a:defRPr>
      </a:lvl4pPr>
      <a:lvl5pPr marL="1708648">
        <a:defRPr>
          <a:latin typeface="+mn-lt"/>
          <a:ea typeface="+mn-ea"/>
          <a:cs typeface="+mn-cs"/>
        </a:defRPr>
      </a:lvl5pPr>
      <a:lvl6pPr marL="2135810">
        <a:defRPr>
          <a:latin typeface="+mn-lt"/>
          <a:ea typeface="+mn-ea"/>
          <a:cs typeface="+mn-cs"/>
        </a:defRPr>
      </a:lvl6pPr>
      <a:lvl7pPr marL="2562972">
        <a:defRPr>
          <a:latin typeface="+mn-lt"/>
          <a:ea typeface="+mn-ea"/>
          <a:cs typeface="+mn-cs"/>
        </a:defRPr>
      </a:lvl7pPr>
      <a:lvl8pPr marL="2990134">
        <a:defRPr>
          <a:latin typeface="+mn-lt"/>
          <a:ea typeface="+mn-ea"/>
          <a:cs typeface="+mn-cs"/>
        </a:defRPr>
      </a:lvl8pPr>
      <a:lvl9pPr marL="34172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27162">
        <a:defRPr>
          <a:latin typeface="+mn-lt"/>
          <a:ea typeface="+mn-ea"/>
          <a:cs typeface="+mn-cs"/>
        </a:defRPr>
      </a:lvl2pPr>
      <a:lvl3pPr marL="854324">
        <a:defRPr>
          <a:latin typeface="+mn-lt"/>
          <a:ea typeface="+mn-ea"/>
          <a:cs typeface="+mn-cs"/>
        </a:defRPr>
      </a:lvl3pPr>
      <a:lvl4pPr marL="1281486">
        <a:defRPr>
          <a:latin typeface="+mn-lt"/>
          <a:ea typeface="+mn-ea"/>
          <a:cs typeface="+mn-cs"/>
        </a:defRPr>
      </a:lvl4pPr>
      <a:lvl5pPr marL="1708648">
        <a:defRPr>
          <a:latin typeface="+mn-lt"/>
          <a:ea typeface="+mn-ea"/>
          <a:cs typeface="+mn-cs"/>
        </a:defRPr>
      </a:lvl5pPr>
      <a:lvl6pPr marL="2135810">
        <a:defRPr>
          <a:latin typeface="+mn-lt"/>
          <a:ea typeface="+mn-ea"/>
          <a:cs typeface="+mn-cs"/>
        </a:defRPr>
      </a:lvl6pPr>
      <a:lvl7pPr marL="2562972">
        <a:defRPr>
          <a:latin typeface="+mn-lt"/>
          <a:ea typeface="+mn-ea"/>
          <a:cs typeface="+mn-cs"/>
        </a:defRPr>
      </a:lvl7pPr>
      <a:lvl8pPr marL="2990134">
        <a:defRPr>
          <a:latin typeface="+mn-lt"/>
          <a:ea typeface="+mn-ea"/>
          <a:cs typeface="+mn-cs"/>
        </a:defRPr>
      </a:lvl8pPr>
      <a:lvl9pPr marL="34172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Et bilde som inneholder klær, person, gress, gutt&#10;&#10;Automatisk generert beskrivels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1791"/>
            <a:ext cx="6861167" cy="4689166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16094" y="456424"/>
            <a:ext cx="5818621" cy="702170"/>
          </a:xfrm>
          <a:prstGeom prst="rect">
            <a:avLst/>
          </a:prstGeom>
        </p:spPr>
        <p:txBody>
          <a:bodyPr vert="horz" wrap="square" lIns="0" tIns="11865" rIns="0" bIns="0" rtlCol="0">
            <a:spAutoFit/>
          </a:bodyPr>
          <a:lstStyle/>
          <a:p>
            <a:pPr marL="11866">
              <a:spcBef>
                <a:spcPts val="93"/>
              </a:spcBef>
            </a:pPr>
            <a:r>
              <a:rPr sz="4485" spc="-70" dirty="0"/>
              <a:t>En</a:t>
            </a:r>
            <a:r>
              <a:rPr sz="4485" spc="-187" dirty="0"/>
              <a:t> </a:t>
            </a:r>
            <a:r>
              <a:rPr sz="4485" spc="-159" dirty="0"/>
              <a:t>bedre</a:t>
            </a:r>
            <a:r>
              <a:rPr sz="4485" spc="-182" dirty="0"/>
              <a:t> </a:t>
            </a:r>
            <a:r>
              <a:rPr sz="4485" spc="-84" dirty="0"/>
              <a:t>hverdag</a:t>
            </a:r>
            <a:r>
              <a:rPr sz="4485" spc="-182" dirty="0"/>
              <a:t> </a:t>
            </a:r>
            <a:r>
              <a:rPr sz="4485" spc="-79" dirty="0"/>
              <a:t>for</a:t>
            </a:r>
            <a:r>
              <a:rPr sz="4485" spc="-182" dirty="0"/>
              <a:t> </a:t>
            </a:r>
            <a:r>
              <a:rPr sz="4485" spc="-23" dirty="0"/>
              <a:t>alle!</a:t>
            </a:r>
            <a:endParaRPr sz="4485"/>
          </a:p>
        </p:txBody>
      </p:sp>
      <p:sp>
        <p:nvSpPr>
          <p:cNvPr id="21" name="object 21"/>
          <p:cNvSpPr/>
          <p:nvPr/>
        </p:nvSpPr>
        <p:spPr>
          <a:xfrm>
            <a:off x="0" y="9225630"/>
            <a:ext cx="6861559" cy="383834"/>
          </a:xfrm>
          <a:custGeom>
            <a:avLst/>
            <a:gdLst/>
            <a:ahLst/>
            <a:cxnLst/>
            <a:rect l="l" t="t" r="r" b="b"/>
            <a:pathLst>
              <a:path w="7344409" h="410845">
                <a:moveTo>
                  <a:pt x="7343978" y="0"/>
                </a:moveTo>
                <a:lnTo>
                  <a:pt x="0" y="0"/>
                </a:lnTo>
                <a:lnTo>
                  <a:pt x="0" y="410781"/>
                </a:lnTo>
                <a:lnTo>
                  <a:pt x="7343978" y="410781"/>
                </a:lnTo>
                <a:lnTo>
                  <a:pt x="7343978" y="0"/>
                </a:lnTo>
                <a:close/>
              </a:path>
            </a:pathLst>
          </a:custGeom>
          <a:solidFill>
            <a:srgbClr val="7F99CE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6094" y="5875972"/>
            <a:ext cx="5939473" cy="1953218"/>
          </a:xfrm>
          <a:prstGeom prst="rect">
            <a:avLst/>
          </a:prstGeom>
        </p:spPr>
        <p:txBody>
          <a:bodyPr vert="horz" wrap="square" lIns="0" tIns="11865" rIns="0" bIns="0" rtlCol="0">
            <a:spAutoFit/>
          </a:bodyPr>
          <a:lstStyle/>
          <a:p>
            <a:pPr marL="11866" marR="4746" algn="ctr" defTabSz="854324">
              <a:spcBef>
                <a:spcPts val="93"/>
              </a:spcBef>
            </a:pP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2523" kern="0" spc="-8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9" dirty="0">
                <a:solidFill>
                  <a:srgbClr val="343358"/>
                </a:solidFill>
                <a:latin typeface="Calibri"/>
                <a:cs typeface="Calibri"/>
              </a:rPr>
              <a:t>jobber</a:t>
            </a:r>
            <a:r>
              <a:rPr sz="2523" kern="0" spc="-7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lang="nb-NO" sz="2523" kern="0" spc="-47" dirty="0">
                <a:solidFill>
                  <a:srgbClr val="343358"/>
                </a:solidFill>
                <a:latin typeface="Calibri"/>
                <a:cs typeface="Calibri"/>
              </a:rPr>
              <a:t>døgnet</a:t>
            </a:r>
            <a:r>
              <a:rPr sz="2523" kern="0" spc="-7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rundt</a:t>
            </a:r>
            <a:r>
              <a:rPr sz="2523" kern="0" spc="-7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19" dirty="0">
                <a:solidFill>
                  <a:srgbClr val="343358"/>
                </a:solidFill>
                <a:latin typeface="Calibri"/>
                <a:cs typeface="Calibri"/>
              </a:rPr>
              <a:t>for</a:t>
            </a:r>
            <a:r>
              <a:rPr sz="2523" kern="0" spc="-7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56" dirty="0">
                <a:solidFill>
                  <a:srgbClr val="343358"/>
                </a:solidFill>
                <a:latin typeface="Calibri"/>
                <a:cs typeface="Calibri"/>
              </a:rPr>
              <a:t>at</a:t>
            </a:r>
            <a:r>
              <a:rPr sz="2523" kern="0" spc="-7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alle</a:t>
            </a:r>
            <a:r>
              <a:rPr sz="2523" kern="0" spc="-7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9" dirty="0">
                <a:solidFill>
                  <a:srgbClr val="343358"/>
                </a:solidFill>
                <a:latin typeface="Calibri"/>
                <a:cs typeface="Calibri"/>
              </a:rPr>
              <a:t>aldersgrupper </a:t>
            </a:r>
            <a:r>
              <a:rPr sz="2523" kern="0" spc="84" dirty="0">
                <a:solidFill>
                  <a:srgbClr val="343358"/>
                </a:solidFill>
                <a:latin typeface="Calibri"/>
                <a:cs typeface="Calibri"/>
              </a:rPr>
              <a:t>skal</a:t>
            </a:r>
            <a:r>
              <a:rPr sz="2523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70" dirty="0">
                <a:solidFill>
                  <a:srgbClr val="343358"/>
                </a:solidFill>
                <a:latin typeface="Calibri"/>
                <a:cs typeface="Calibri"/>
              </a:rPr>
              <a:t>ha</a:t>
            </a:r>
            <a:r>
              <a:rPr sz="2523" kern="0" spc="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god</a:t>
            </a:r>
            <a:r>
              <a:rPr sz="2523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livskvalitet</a:t>
            </a:r>
            <a:r>
              <a:rPr sz="2523" kern="0" spc="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i</a:t>
            </a:r>
            <a:r>
              <a:rPr sz="2523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9" dirty="0">
                <a:solidFill>
                  <a:srgbClr val="343358"/>
                </a:solidFill>
                <a:latin typeface="Calibri"/>
                <a:cs typeface="Calibri"/>
              </a:rPr>
              <a:t>hverdagen.</a:t>
            </a:r>
            <a:endParaRPr sz="252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29864" marR="319778" algn="ctr" defTabSz="854324"/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2523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har</a:t>
            </a:r>
            <a:r>
              <a:rPr sz="2523" kern="0" spc="-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65" dirty="0">
                <a:solidFill>
                  <a:srgbClr val="343358"/>
                </a:solidFill>
                <a:latin typeface="Calibri"/>
                <a:cs typeface="Calibri"/>
              </a:rPr>
              <a:t>særlig</a:t>
            </a:r>
            <a:r>
              <a:rPr sz="2523" kern="0" spc="-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51" dirty="0" err="1">
                <a:solidFill>
                  <a:srgbClr val="343358"/>
                </a:solidFill>
                <a:latin typeface="Calibri"/>
                <a:cs typeface="Calibri"/>
              </a:rPr>
              <a:t>fokus</a:t>
            </a:r>
            <a:r>
              <a:rPr sz="2523" kern="0" spc="-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19" dirty="0">
                <a:solidFill>
                  <a:srgbClr val="343358"/>
                </a:solidFill>
                <a:latin typeface="Calibri"/>
                <a:cs typeface="Calibri"/>
              </a:rPr>
              <a:t>p</a:t>
            </a:r>
            <a:r>
              <a:rPr lang="nb-NO" sz="2523" kern="0" spc="-19" dirty="0">
                <a:solidFill>
                  <a:srgbClr val="343358"/>
                </a:solidFill>
                <a:latin typeface="Calibri"/>
                <a:cs typeface="Calibri"/>
              </a:rPr>
              <a:t>å de</a:t>
            </a:r>
            <a:r>
              <a:rPr sz="2523" kern="0" spc="-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47" dirty="0">
                <a:solidFill>
                  <a:srgbClr val="343358"/>
                </a:solidFill>
                <a:latin typeface="Calibri"/>
                <a:cs typeface="Calibri"/>
              </a:rPr>
              <a:t>svakere</a:t>
            </a:r>
            <a:r>
              <a:rPr sz="2523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9" dirty="0">
                <a:solidFill>
                  <a:srgbClr val="343358"/>
                </a:solidFill>
                <a:latin typeface="Calibri"/>
                <a:cs typeface="Calibri"/>
              </a:rPr>
              <a:t>grupper,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uføre</a:t>
            </a:r>
            <a:r>
              <a:rPr sz="2523" kern="0" spc="-9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61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2523" kern="0" spc="-9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47" dirty="0">
                <a:solidFill>
                  <a:srgbClr val="343358"/>
                </a:solidFill>
                <a:latin typeface="Calibri"/>
                <a:cs typeface="Calibri"/>
              </a:rPr>
              <a:t>eldre.</a:t>
            </a:r>
            <a:r>
              <a:rPr sz="2523" kern="0" spc="-9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429" kern="0" dirty="0">
                <a:solidFill>
                  <a:srgbClr val="343358"/>
                </a:solidFill>
                <a:latin typeface="Calibri"/>
                <a:cs typeface="Calibri"/>
              </a:rPr>
              <a:t>Bli</a:t>
            </a:r>
            <a:r>
              <a:rPr sz="2429" kern="0" spc="-8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429" kern="0" dirty="0">
                <a:solidFill>
                  <a:srgbClr val="343358"/>
                </a:solidFill>
                <a:latin typeface="Calibri"/>
                <a:cs typeface="Calibri"/>
              </a:rPr>
              <a:t>med</a:t>
            </a:r>
            <a:r>
              <a:rPr sz="2429" kern="0" spc="-8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429" kern="0" dirty="0">
                <a:solidFill>
                  <a:srgbClr val="343358"/>
                </a:solidFill>
                <a:latin typeface="Calibri"/>
                <a:cs typeface="Calibri"/>
              </a:rPr>
              <a:t>du</a:t>
            </a:r>
            <a:r>
              <a:rPr sz="2429" kern="0" spc="-8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429" kern="0" spc="-9" dirty="0" err="1">
                <a:solidFill>
                  <a:srgbClr val="343358"/>
                </a:solidFill>
                <a:latin typeface="Calibri"/>
                <a:cs typeface="Calibri"/>
              </a:rPr>
              <a:t>ogs</a:t>
            </a:r>
            <a:r>
              <a:rPr lang="nb-NO" sz="2429" kern="0" spc="-9" dirty="0">
                <a:solidFill>
                  <a:srgbClr val="343358"/>
                </a:solidFill>
                <a:latin typeface="Calibri"/>
                <a:cs typeface="Calibri"/>
              </a:rPr>
              <a:t>å </a:t>
            </a:r>
            <a:r>
              <a:rPr sz="2429" kern="0" spc="-9" dirty="0">
                <a:solidFill>
                  <a:srgbClr val="343358"/>
                </a:solidFill>
                <a:latin typeface="Calibri"/>
                <a:cs typeface="Calibri"/>
              </a:rPr>
              <a:t>!</a:t>
            </a:r>
            <a:endParaRPr sz="2429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33646" y="9290030"/>
            <a:ext cx="5355788" cy="210259"/>
          </a:xfrm>
          <a:prstGeom prst="rect">
            <a:avLst/>
          </a:prstGeom>
        </p:spPr>
        <p:txBody>
          <a:bodyPr vert="horz" wrap="square" lIns="0" tIns="8899" rIns="0" bIns="0" rtlCol="0">
            <a:spAutoFit/>
          </a:bodyPr>
          <a:lstStyle/>
          <a:p>
            <a:pPr marL="11866" defTabSz="854324">
              <a:spcBef>
                <a:spcPts val="70"/>
              </a:spcBef>
            </a:pPr>
            <a:r>
              <a:rPr kern="0" dirty="0">
                <a:solidFill>
                  <a:prstClr val="white"/>
                </a:solidFill>
              </a:rPr>
              <a:t>Opplysninger</a:t>
            </a:r>
            <a:r>
              <a:rPr kern="0" spc="51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og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spc="47" dirty="0">
                <a:solidFill>
                  <a:prstClr val="white"/>
                </a:solidFill>
              </a:rPr>
              <a:t>kunnskap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om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vårt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program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spc="47" dirty="0">
                <a:solidFill>
                  <a:prstClr val="white"/>
                </a:solidFill>
              </a:rPr>
              <a:t>se: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b="1" i="0" kern="0" spc="-9" dirty="0">
                <a:solidFill>
                  <a:prstClr val="white"/>
                </a:solidFill>
              </a:rPr>
              <a:t>pensjonistpartiet.no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07919" y="7938365"/>
            <a:ext cx="2844053" cy="270834"/>
          </a:xfrm>
          <a:prstGeom prst="rect">
            <a:avLst/>
          </a:prstGeom>
        </p:spPr>
        <p:txBody>
          <a:bodyPr vert="horz" wrap="square" lIns="0" tIns="11865" rIns="0" bIns="0" rtlCol="0">
            <a:spAutoFit/>
          </a:bodyPr>
          <a:lstStyle/>
          <a:p>
            <a:pPr marL="11866" defTabSz="854324">
              <a:spcBef>
                <a:spcPts val="93"/>
              </a:spcBef>
            </a:pPr>
            <a:r>
              <a:rPr sz="1682" b="1" kern="0" spc="56" dirty="0">
                <a:solidFill>
                  <a:srgbClr val="343358"/>
                </a:solidFill>
                <a:latin typeface="Calibri"/>
                <a:cs typeface="Calibri"/>
              </a:rPr>
              <a:t>I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år</a:t>
            </a:r>
            <a:r>
              <a:rPr sz="1682" b="1" kern="0" spc="-1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står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spc="-23" dirty="0">
                <a:solidFill>
                  <a:srgbClr val="343358"/>
                </a:solidFill>
                <a:latin typeface="Calibri"/>
                <a:cs typeface="Calibri"/>
              </a:rPr>
              <a:t>sammen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spc="-9" dirty="0">
                <a:solidFill>
                  <a:srgbClr val="343358"/>
                </a:solidFill>
                <a:latin typeface="Calibri"/>
                <a:cs typeface="Calibri"/>
              </a:rPr>
              <a:t>stemmer:</a:t>
            </a:r>
            <a:endParaRPr sz="168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26" name="Bilde 25" descr="Et bilde som inneholder Grafikk, grafisk design, Font">
            <a:extLst>
              <a:ext uri="{FF2B5EF4-FFF2-40B4-BE49-F238E27FC236}">
                <a16:creationId xmlns:a16="http://schemas.microsoft.com/office/drawing/2014/main" id="{A4ABADCF-ABC5-2EC0-7FA3-C49ABB1C8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6" y="8073782"/>
            <a:ext cx="5391150" cy="1085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60</Words>
  <Application>Microsoft Office PowerPoint</Application>
  <PresentationFormat>A4 (210 x 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En bedre hverdag for alle!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 fortjener en verdig alderdom</dc:title>
  <dc:creator>Rune Steffensen</dc:creator>
  <cp:lastModifiedBy>Rune Steffensen</cp:lastModifiedBy>
  <cp:revision>11</cp:revision>
  <dcterms:created xsi:type="dcterms:W3CDTF">2023-05-07T18:24:48Z</dcterms:created>
  <dcterms:modified xsi:type="dcterms:W3CDTF">2024-10-10T15:46:57Z</dcterms:modified>
</cp:coreProperties>
</file>