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24"/>
  </p:notesMasterIdLst>
  <p:sldIdLst>
    <p:sldId id="256" r:id="rId2"/>
    <p:sldId id="275"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9" r:id="rId19"/>
    <p:sldId id="272" r:id="rId20"/>
    <p:sldId id="273" r:id="rId21"/>
    <p:sldId id="274"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8304" autoAdjust="0"/>
  </p:normalViewPr>
  <p:slideViewPr>
    <p:cSldViewPr>
      <p:cViewPr varScale="1">
        <p:scale>
          <a:sx n="48" d="100"/>
          <a:sy n="48" d="100"/>
        </p:scale>
        <p:origin x="1075"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641B3224-4BC1-45D2-A03C-337622E166B9}" type="datetimeFigureOut">
              <a:rPr lang="nb-NO"/>
              <a:pPr>
                <a:defRPr/>
              </a:pPr>
              <a:t>28.04.2023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C92307-A334-40CB-BD91-0580F28BB38B}" type="slidenum">
              <a:rPr lang="nb-NO"/>
              <a:pPr/>
              <a:t>‹#›</a:t>
            </a:fld>
            <a:endParaRPr lang="nb-NO"/>
          </a:p>
        </p:txBody>
      </p:sp>
    </p:spTree>
    <p:extLst>
      <p:ext uri="{BB962C8B-B14F-4D97-AF65-F5344CB8AC3E}">
        <p14:creationId xmlns:p14="http://schemas.microsoft.com/office/powerpoint/2010/main" val="1152022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717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Velkommen til oppfriskings og innføring kurs i tale- og debatt-teknikk.</a:t>
            </a:r>
          </a:p>
          <a:p>
            <a:pPr>
              <a:spcBef>
                <a:spcPct val="0"/>
              </a:spcBef>
            </a:pPr>
            <a:endParaRPr lang="nb-NO"/>
          </a:p>
          <a:p>
            <a:pPr>
              <a:spcBef>
                <a:spcPct val="0"/>
              </a:spcBef>
            </a:pPr>
            <a:r>
              <a:rPr lang="nb-NO"/>
              <a:t>Vi sender det nå ut for at vi står foran Valg 2019, hvor flere kan bli deltakere i debatter, men også å må holde taler i en eller annen form.</a:t>
            </a:r>
          </a:p>
          <a:p>
            <a:pPr>
              <a:spcBef>
                <a:spcPct val="0"/>
              </a:spcBef>
            </a:pPr>
            <a:r>
              <a:rPr lang="nb-NO"/>
              <a:t>Vi har ikke bearbeidet det som et selvstendig «kurs», men som en oppfriskning, eller som noen vil si litt «førstehjelp».</a:t>
            </a:r>
          </a:p>
          <a:p>
            <a:pPr>
              <a:spcBef>
                <a:spcPct val="0"/>
              </a:spcBef>
            </a:pPr>
            <a:r>
              <a:rPr lang="nb-NO"/>
              <a:t>Er det behov og interesse kan fylket be om et mer utformet opplegg for kurs.</a:t>
            </a:r>
          </a:p>
          <a:p>
            <a:pPr>
              <a:spcBef>
                <a:spcPct val="0"/>
              </a:spcBef>
            </a:pPr>
            <a:endParaRPr lang="nb-NO"/>
          </a:p>
          <a:p>
            <a:pPr>
              <a:spcBef>
                <a:spcPct val="0"/>
              </a:spcBef>
            </a:pPr>
            <a:r>
              <a:rPr lang="nb-NO"/>
              <a:t>Vi ønsker dere lykke til med valgarbeidet og at mål dere har satt dere blir nådd!</a:t>
            </a:r>
          </a:p>
        </p:txBody>
      </p:sp>
      <p:sp>
        <p:nvSpPr>
          <p:cNvPr id="7172" name="Plassholder for lysbildenummer 3"/>
          <p:cNvSpPr>
            <a:spLocks noGrp="1"/>
          </p:cNvSpPr>
          <p:nvPr>
            <p:ph type="sldNum" sz="quarter" idx="5"/>
          </p:nvPr>
        </p:nvSpPr>
        <p:spPr bwMode="auto">
          <a:noFill/>
          <a:ln>
            <a:miter lim="800000"/>
            <a:headEnd/>
            <a:tailEnd/>
          </a:ln>
        </p:spPr>
        <p:txBody>
          <a:bodyPr/>
          <a:lstStyle/>
          <a:p>
            <a:fld id="{A5FA6A86-F5D6-4386-A6E1-61579C6BD337}" type="slidenum">
              <a:rPr lang="nb-NO"/>
              <a:pPr/>
              <a:t>1</a:t>
            </a:fld>
            <a:endParaRPr lang="nb-NO"/>
          </a:p>
        </p:txBody>
      </p:sp>
    </p:spTree>
    <p:extLst>
      <p:ext uri="{BB962C8B-B14F-4D97-AF65-F5344CB8AC3E}">
        <p14:creationId xmlns:p14="http://schemas.microsoft.com/office/powerpoint/2010/main" val="412640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5603"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Et manus? Huff, må vi skrive og!                                                                                                                                                                                                 Manus har flere hensikter: 1. du får samlet tankene dine om det du ønsker å si, 2. du finner en naturlig rekkefølge av innholdet, 3. det gir deg trygghet. Men, bli ikke bundet av manuskriptet. Tale er en muntlig framføring. Manus er bare en del av forberedelsen. Manus er til støtte og gir deg trygghet. Du skal mene det du sier , du skal ha innlevelse i talen. Da virker du overbevisende og kan skaffe ettertanke hos lytteren, gir troverdighet. Så stå på! Øv og du vil kjenne utviklingen hos deg.</a:t>
            </a:r>
          </a:p>
        </p:txBody>
      </p:sp>
      <p:sp>
        <p:nvSpPr>
          <p:cNvPr id="25604" name="Plassholder for lysbildenummer 3"/>
          <p:cNvSpPr>
            <a:spLocks noGrp="1"/>
          </p:cNvSpPr>
          <p:nvPr>
            <p:ph type="sldNum" sz="quarter" idx="5"/>
          </p:nvPr>
        </p:nvSpPr>
        <p:spPr bwMode="auto">
          <a:noFill/>
          <a:ln>
            <a:miter lim="800000"/>
            <a:headEnd/>
            <a:tailEnd/>
          </a:ln>
        </p:spPr>
        <p:txBody>
          <a:bodyPr/>
          <a:lstStyle/>
          <a:p>
            <a:fld id="{6FFB2D84-C423-4445-BB9D-7FC22FE9953E}" type="slidenum">
              <a:rPr lang="nb-NO"/>
              <a:pPr/>
              <a:t>10</a:t>
            </a:fld>
            <a:endParaRPr lang="nb-NO"/>
          </a:p>
        </p:txBody>
      </p:sp>
    </p:spTree>
    <p:extLst>
      <p:ext uri="{BB962C8B-B14F-4D97-AF65-F5344CB8AC3E}">
        <p14:creationId xmlns:p14="http://schemas.microsoft.com/office/powerpoint/2010/main" val="137993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765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Her er et nytt godt tips: Stikkord.  Etter hvert er det nokk.</a:t>
            </a:r>
          </a:p>
        </p:txBody>
      </p:sp>
      <p:sp>
        <p:nvSpPr>
          <p:cNvPr id="27652" name="Plassholder for lysbildenummer 3"/>
          <p:cNvSpPr>
            <a:spLocks noGrp="1"/>
          </p:cNvSpPr>
          <p:nvPr>
            <p:ph type="sldNum" sz="quarter" idx="5"/>
          </p:nvPr>
        </p:nvSpPr>
        <p:spPr bwMode="auto">
          <a:noFill/>
          <a:ln>
            <a:miter lim="800000"/>
            <a:headEnd/>
            <a:tailEnd/>
          </a:ln>
        </p:spPr>
        <p:txBody>
          <a:bodyPr/>
          <a:lstStyle/>
          <a:p>
            <a:fld id="{A7D75650-CB19-4AE7-925E-56237E681C19}" type="slidenum">
              <a:rPr lang="nb-NO"/>
              <a:pPr/>
              <a:t>11</a:t>
            </a:fld>
            <a:endParaRPr lang="nb-NO"/>
          </a:p>
        </p:txBody>
      </p:sp>
    </p:spTree>
    <p:extLst>
      <p:ext uri="{BB962C8B-B14F-4D97-AF65-F5344CB8AC3E}">
        <p14:creationId xmlns:p14="http://schemas.microsoft.com/office/powerpoint/2010/main" val="251122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969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Her er vi ved det viktigste av alt: vær forberedt! Lag alltid ditt eget, eller gjør det til ditt!</a:t>
            </a:r>
          </a:p>
        </p:txBody>
      </p:sp>
      <p:sp>
        <p:nvSpPr>
          <p:cNvPr id="29700" name="Plassholder for lysbildenummer 3"/>
          <p:cNvSpPr>
            <a:spLocks noGrp="1"/>
          </p:cNvSpPr>
          <p:nvPr>
            <p:ph type="sldNum" sz="quarter" idx="5"/>
          </p:nvPr>
        </p:nvSpPr>
        <p:spPr bwMode="auto">
          <a:noFill/>
          <a:ln>
            <a:miter lim="800000"/>
            <a:headEnd/>
            <a:tailEnd/>
          </a:ln>
        </p:spPr>
        <p:txBody>
          <a:bodyPr/>
          <a:lstStyle/>
          <a:p>
            <a:fld id="{8978161C-DE60-4BB1-B55B-729D872B6E16}" type="slidenum">
              <a:rPr lang="nb-NO"/>
              <a:pPr/>
              <a:t>12</a:t>
            </a:fld>
            <a:endParaRPr lang="nb-NO"/>
          </a:p>
        </p:txBody>
      </p:sp>
    </p:spTree>
    <p:extLst>
      <p:ext uri="{BB962C8B-B14F-4D97-AF65-F5344CB8AC3E}">
        <p14:creationId xmlns:p14="http://schemas.microsoft.com/office/powerpoint/2010/main" val="309709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1747"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Opplever du slike forhold, trekk pusten, tell til fem, slipp pusten rolig ut, Hold venstre armen ned og kjenn at blodet går ned i hånden. Dan kan du rolig fortsette. Nesten ingen vil merke pausen. </a:t>
            </a:r>
          </a:p>
        </p:txBody>
      </p:sp>
      <p:sp>
        <p:nvSpPr>
          <p:cNvPr id="31748" name="Plassholder for lysbildenummer 3"/>
          <p:cNvSpPr>
            <a:spLocks noGrp="1"/>
          </p:cNvSpPr>
          <p:nvPr>
            <p:ph type="sldNum" sz="quarter" idx="5"/>
          </p:nvPr>
        </p:nvSpPr>
        <p:spPr bwMode="auto">
          <a:noFill/>
          <a:ln>
            <a:miter lim="800000"/>
            <a:headEnd/>
            <a:tailEnd/>
          </a:ln>
        </p:spPr>
        <p:txBody>
          <a:bodyPr/>
          <a:lstStyle/>
          <a:p>
            <a:fld id="{214304F0-8829-46BE-A44A-C92C8BEF7E41}" type="slidenum">
              <a:rPr lang="nb-NO"/>
              <a:pPr/>
              <a:t>13</a:t>
            </a:fld>
            <a:endParaRPr lang="nb-NO"/>
          </a:p>
        </p:txBody>
      </p:sp>
    </p:spTree>
    <p:extLst>
      <p:ext uri="{BB962C8B-B14F-4D97-AF65-F5344CB8AC3E}">
        <p14:creationId xmlns:p14="http://schemas.microsoft.com/office/powerpoint/2010/main" val="384439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3795"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Snakk sammen om det som står her dette gir deg trygghet. </a:t>
            </a:r>
          </a:p>
        </p:txBody>
      </p:sp>
      <p:sp>
        <p:nvSpPr>
          <p:cNvPr id="33796" name="Plassholder for lysbildenummer 3"/>
          <p:cNvSpPr>
            <a:spLocks noGrp="1"/>
          </p:cNvSpPr>
          <p:nvPr>
            <p:ph type="sldNum" sz="quarter" idx="5"/>
          </p:nvPr>
        </p:nvSpPr>
        <p:spPr bwMode="auto">
          <a:noFill/>
          <a:ln>
            <a:miter lim="800000"/>
            <a:headEnd/>
            <a:tailEnd/>
          </a:ln>
        </p:spPr>
        <p:txBody>
          <a:bodyPr/>
          <a:lstStyle/>
          <a:p>
            <a:fld id="{B9797B9B-9D04-4237-9B7F-5C527B0D9A20}" type="slidenum">
              <a:rPr lang="nb-NO"/>
              <a:pPr/>
              <a:t>14</a:t>
            </a:fld>
            <a:endParaRPr lang="nb-NO"/>
          </a:p>
        </p:txBody>
      </p:sp>
    </p:spTree>
    <p:extLst>
      <p:ext uri="{BB962C8B-B14F-4D97-AF65-F5344CB8AC3E}">
        <p14:creationId xmlns:p14="http://schemas.microsoft.com/office/powerpoint/2010/main" val="257398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5843"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Dette er god veiledning. Noen har sikkert opplevd det og kan gi deg eksempel på egne opplevelser. Husk, dramatiske opplevelser kan også skape angst. Det SKAL vi unngå!</a:t>
            </a:r>
          </a:p>
        </p:txBody>
      </p:sp>
      <p:sp>
        <p:nvSpPr>
          <p:cNvPr id="35844" name="Plassholder for lysbildenummer 3"/>
          <p:cNvSpPr>
            <a:spLocks noGrp="1"/>
          </p:cNvSpPr>
          <p:nvPr>
            <p:ph type="sldNum" sz="quarter" idx="5"/>
          </p:nvPr>
        </p:nvSpPr>
        <p:spPr bwMode="auto">
          <a:noFill/>
          <a:ln>
            <a:miter lim="800000"/>
            <a:headEnd/>
            <a:tailEnd/>
          </a:ln>
        </p:spPr>
        <p:txBody>
          <a:bodyPr/>
          <a:lstStyle/>
          <a:p>
            <a:fld id="{2CE42A5C-6D4C-4A9E-8768-4BB042FF8251}" type="slidenum">
              <a:rPr lang="nb-NO"/>
              <a:pPr/>
              <a:t>15</a:t>
            </a:fld>
            <a:endParaRPr lang="nb-NO"/>
          </a:p>
        </p:txBody>
      </p:sp>
    </p:spTree>
    <p:extLst>
      <p:ext uri="{BB962C8B-B14F-4D97-AF65-F5344CB8AC3E}">
        <p14:creationId xmlns:p14="http://schemas.microsoft.com/office/powerpoint/2010/main" val="623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789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God pust er viktig. Stå godt. Du har kontroll. Du kan trollbinde forsamlingen med ditt budskap!</a:t>
            </a:r>
          </a:p>
        </p:txBody>
      </p:sp>
      <p:sp>
        <p:nvSpPr>
          <p:cNvPr id="37892" name="Plassholder for lysbildenummer 3"/>
          <p:cNvSpPr>
            <a:spLocks noGrp="1"/>
          </p:cNvSpPr>
          <p:nvPr>
            <p:ph type="sldNum" sz="quarter" idx="5"/>
          </p:nvPr>
        </p:nvSpPr>
        <p:spPr bwMode="auto">
          <a:noFill/>
          <a:ln>
            <a:miter lim="800000"/>
            <a:headEnd/>
            <a:tailEnd/>
          </a:ln>
        </p:spPr>
        <p:txBody>
          <a:bodyPr/>
          <a:lstStyle/>
          <a:p>
            <a:fld id="{51C59179-2CFA-4E1E-9A0E-F82A623AC50D}" type="slidenum">
              <a:rPr lang="nb-NO"/>
              <a:pPr/>
              <a:t>16</a:t>
            </a:fld>
            <a:endParaRPr lang="nb-NO"/>
          </a:p>
        </p:txBody>
      </p:sp>
    </p:spTree>
    <p:extLst>
      <p:ext uri="{BB962C8B-B14F-4D97-AF65-F5344CB8AC3E}">
        <p14:creationId xmlns:p14="http://schemas.microsoft.com/office/powerpoint/2010/main" val="227775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993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a:p>
          <a:p>
            <a:pPr>
              <a:spcBef>
                <a:spcPct val="0"/>
              </a:spcBef>
            </a:pPr>
            <a:r>
              <a:rPr lang="nb-NO"/>
              <a:t>Dette er viktig! Du er vår ambassadør og det skal merkes med hele deg i språk og toner!  Når «Vi bryr oss» skal det være ekte, og ikke tomme ord!</a:t>
            </a:r>
          </a:p>
        </p:txBody>
      </p:sp>
      <p:sp>
        <p:nvSpPr>
          <p:cNvPr id="39940" name="Plassholder for lysbildenummer 3"/>
          <p:cNvSpPr>
            <a:spLocks noGrp="1"/>
          </p:cNvSpPr>
          <p:nvPr>
            <p:ph type="sldNum" sz="quarter" idx="5"/>
          </p:nvPr>
        </p:nvSpPr>
        <p:spPr bwMode="auto">
          <a:noFill/>
          <a:ln>
            <a:miter lim="800000"/>
            <a:headEnd/>
            <a:tailEnd/>
          </a:ln>
        </p:spPr>
        <p:txBody>
          <a:bodyPr/>
          <a:lstStyle/>
          <a:p>
            <a:fld id="{A081AE04-E733-4B7A-853B-82BE441DD9CA}" type="slidenum">
              <a:rPr lang="nb-NO"/>
              <a:pPr/>
              <a:t>17</a:t>
            </a:fld>
            <a:endParaRPr lang="nb-NO"/>
          </a:p>
        </p:txBody>
      </p:sp>
    </p:spTree>
    <p:extLst>
      <p:ext uri="{BB962C8B-B14F-4D97-AF65-F5344CB8AC3E}">
        <p14:creationId xmlns:p14="http://schemas.microsoft.com/office/powerpoint/2010/main" val="427104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1987"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a:p>
          <a:p>
            <a:pPr>
              <a:spcBef>
                <a:spcPct val="0"/>
              </a:spcBef>
            </a:pPr>
            <a:r>
              <a:rPr lang="nb-NO"/>
              <a:t>Dette gjelder også uansett hvor du står og folket ser på deg! Det kunstige blir gjennomskuet. Så vær deg selv i en i en «godt trent» utgave!</a:t>
            </a:r>
          </a:p>
        </p:txBody>
      </p:sp>
      <p:sp>
        <p:nvSpPr>
          <p:cNvPr id="41988" name="Plassholder for lysbildenummer 3"/>
          <p:cNvSpPr>
            <a:spLocks noGrp="1"/>
          </p:cNvSpPr>
          <p:nvPr>
            <p:ph type="sldNum" sz="quarter" idx="5"/>
          </p:nvPr>
        </p:nvSpPr>
        <p:spPr bwMode="auto">
          <a:noFill/>
          <a:ln>
            <a:miter lim="800000"/>
            <a:headEnd/>
            <a:tailEnd/>
          </a:ln>
        </p:spPr>
        <p:txBody>
          <a:bodyPr/>
          <a:lstStyle/>
          <a:p>
            <a:fld id="{E942EC9B-57AF-4386-A854-9DD1963E386D}" type="slidenum">
              <a:rPr lang="nb-NO"/>
              <a:pPr/>
              <a:t>18</a:t>
            </a:fld>
            <a:endParaRPr lang="nb-NO"/>
          </a:p>
        </p:txBody>
      </p:sp>
    </p:spTree>
    <p:extLst>
      <p:ext uri="{BB962C8B-B14F-4D97-AF65-F5344CB8AC3E}">
        <p14:creationId xmlns:p14="http://schemas.microsoft.com/office/powerpoint/2010/main" val="24837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4035"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a:p>
          <a:p>
            <a:pPr>
              <a:spcBef>
                <a:spcPct val="0"/>
              </a:spcBef>
            </a:pPr>
            <a:r>
              <a:rPr lang="nb-NO"/>
              <a:t>Vi har mange fine dialekter. Noen skarer på «R» og andre ikke. Noen har mange forkortelser osv. Alt dette kan  og er fint! Men, gjør det tydelig fint slik at du får fram det du vil si!</a:t>
            </a:r>
          </a:p>
          <a:p>
            <a:pPr>
              <a:spcBef>
                <a:spcPct val="0"/>
              </a:spcBef>
            </a:pPr>
            <a:endParaRPr lang="nb-NO"/>
          </a:p>
        </p:txBody>
      </p:sp>
      <p:sp>
        <p:nvSpPr>
          <p:cNvPr id="44036" name="Plassholder for lysbildenummer 3"/>
          <p:cNvSpPr>
            <a:spLocks noGrp="1"/>
          </p:cNvSpPr>
          <p:nvPr>
            <p:ph type="sldNum" sz="quarter" idx="5"/>
          </p:nvPr>
        </p:nvSpPr>
        <p:spPr bwMode="auto">
          <a:noFill/>
          <a:ln>
            <a:miter lim="800000"/>
            <a:headEnd/>
            <a:tailEnd/>
          </a:ln>
        </p:spPr>
        <p:txBody>
          <a:bodyPr/>
          <a:lstStyle/>
          <a:p>
            <a:fld id="{6ABF7CD5-838F-4BD7-80D3-3224237CEE43}" type="slidenum">
              <a:rPr lang="nb-NO"/>
              <a:pPr/>
              <a:t>19</a:t>
            </a:fld>
            <a:endParaRPr lang="nb-NO"/>
          </a:p>
        </p:txBody>
      </p:sp>
    </p:spTree>
    <p:extLst>
      <p:ext uri="{BB962C8B-B14F-4D97-AF65-F5344CB8AC3E}">
        <p14:creationId xmlns:p14="http://schemas.microsoft.com/office/powerpoint/2010/main" val="11158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921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a:p>
          <a:p>
            <a:pPr>
              <a:spcBef>
                <a:spcPct val="0"/>
              </a:spcBef>
            </a:pPr>
            <a:r>
              <a:rPr lang="nb-NO"/>
              <a:t>Dette korte sitat fra en kunnskapsrikt person med erfaring fra valgarbeid, kan vi legge oss på minne!</a:t>
            </a:r>
          </a:p>
          <a:p>
            <a:pPr>
              <a:spcBef>
                <a:spcPct val="0"/>
              </a:spcBef>
            </a:pPr>
            <a:endParaRPr lang="nb-NO"/>
          </a:p>
          <a:p>
            <a:pPr>
              <a:spcBef>
                <a:spcPct val="0"/>
              </a:spcBef>
            </a:pPr>
            <a:r>
              <a:rPr lang="nb-NO"/>
              <a:t>Dette er grunnleggende i alle taler eller innlegg i en debatt, vi må aldri bløffe. Den boomerangen treffer oss alltid på returen .</a:t>
            </a:r>
          </a:p>
        </p:txBody>
      </p:sp>
      <p:sp>
        <p:nvSpPr>
          <p:cNvPr id="9220" name="Plassholder for lysbildenummer 3"/>
          <p:cNvSpPr>
            <a:spLocks noGrp="1"/>
          </p:cNvSpPr>
          <p:nvPr>
            <p:ph type="sldNum" sz="quarter" idx="5"/>
          </p:nvPr>
        </p:nvSpPr>
        <p:spPr bwMode="auto">
          <a:noFill/>
          <a:ln>
            <a:miter lim="800000"/>
            <a:headEnd/>
            <a:tailEnd/>
          </a:ln>
        </p:spPr>
        <p:txBody>
          <a:bodyPr/>
          <a:lstStyle/>
          <a:p>
            <a:fld id="{CC429FB0-6E38-4C47-801C-90F3B8C56481}" type="slidenum">
              <a:rPr lang="nb-NO"/>
              <a:pPr/>
              <a:t>2</a:t>
            </a:fld>
            <a:endParaRPr lang="nb-NO"/>
          </a:p>
        </p:txBody>
      </p:sp>
    </p:spTree>
    <p:extLst>
      <p:ext uri="{BB962C8B-B14F-4D97-AF65-F5344CB8AC3E}">
        <p14:creationId xmlns:p14="http://schemas.microsoft.com/office/powerpoint/2010/main" val="143106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6083"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a:p>
          <a:p>
            <a:pPr>
              <a:spcBef>
                <a:spcPct val="0"/>
              </a:spcBef>
            </a:pPr>
            <a:r>
              <a:rPr lang="nb-NO"/>
              <a:t>Dette bilde taler for seg! Enkle gode råd. Forsøk å følg dem.</a:t>
            </a:r>
          </a:p>
        </p:txBody>
      </p:sp>
      <p:sp>
        <p:nvSpPr>
          <p:cNvPr id="46084" name="Plassholder for lysbildenummer 3"/>
          <p:cNvSpPr>
            <a:spLocks noGrp="1"/>
          </p:cNvSpPr>
          <p:nvPr>
            <p:ph type="sldNum" sz="quarter" idx="5"/>
          </p:nvPr>
        </p:nvSpPr>
        <p:spPr bwMode="auto">
          <a:noFill/>
          <a:ln>
            <a:miter lim="800000"/>
            <a:headEnd/>
            <a:tailEnd/>
          </a:ln>
        </p:spPr>
        <p:txBody>
          <a:bodyPr/>
          <a:lstStyle/>
          <a:p>
            <a:fld id="{59508406-2713-488F-8E23-1E0282AF84A4}" type="slidenum">
              <a:rPr lang="nb-NO"/>
              <a:pPr/>
              <a:t>20</a:t>
            </a:fld>
            <a:endParaRPr lang="nb-NO"/>
          </a:p>
        </p:txBody>
      </p:sp>
    </p:spTree>
    <p:extLst>
      <p:ext uri="{BB962C8B-B14F-4D97-AF65-F5344CB8AC3E}">
        <p14:creationId xmlns:p14="http://schemas.microsoft.com/office/powerpoint/2010/main" val="3329871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813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Tenk det hvilke øyeblikk Pensjonisten skaper ved et godt gjennomført innlegg! Det er en aura av livserfaring, kunnskap og trygghet!</a:t>
            </a:r>
          </a:p>
          <a:p>
            <a:pPr>
              <a:spcBef>
                <a:spcPct val="0"/>
              </a:spcBef>
            </a:pPr>
            <a:r>
              <a:rPr lang="nb-NO"/>
              <a:t>Ved ditt innlegg skal du tenne «gnisten hos tilhørerne. De skal huske i valglokalet hvilke stemme de skal bruke- Vår stemmeseddel!</a:t>
            </a:r>
          </a:p>
        </p:txBody>
      </p:sp>
      <p:sp>
        <p:nvSpPr>
          <p:cNvPr id="48132" name="Plassholder for lysbildenummer 3"/>
          <p:cNvSpPr>
            <a:spLocks noGrp="1"/>
          </p:cNvSpPr>
          <p:nvPr>
            <p:ph type="sldNum" sz="quarter" idx="5"/>
          </p:nvPr>
        </p:nvSpPr>
        <p:spPr bwMode="auto">
          <a:noFill/>
          <a:ln>
            <a:miter lim="800000"/>
            <a:headEnd/>
            <a:tailEnd/>
          </a:ln>
        </p:spPr>
        <p:txBody>
          <a:bodyPr/>
          <a:lstStyle/>
          <a:p>
            <a:fld id="{2EEF8B36-07D3-48D0-A73A-A4E40B49990D}" type="slidenum">
              <a:rPr lang="nb-NO"/>
              <a:pPr/>
              <a:t>21</a:t>
            </a:fld>
            <a:endParaRPr lang="nb-NO"/>
          </a:p>
        </p:txBody>
      </p:sp>
    </p:spTree>
    <p:extLst>
      <p:ext uri="{BB962C8B-B14F-4D97-AF65-F5344CB8AC3E}">
        <p14:creationId xmlns:p14="http://schemas.microsoft.com/office/powerpoint/2010/main" val="3767760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017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a:t>Vi er jo alle selgere for Pensjonistpartiet. Vi skal bringe fram det vi står for og tror på! Hvert enkelt medlem er vårt talerør fram til folket! Skal vi få deres stemme, MÅ de ha tro på oss. Dette er viktig for dem. Det som er viktig for oss , må smitte over på dem! Vi møter folk med lang erfaring på godt og vondt.  Vår </a:t>
            </a:r>
            <a:r>
              <a:rPr lang="nb-NO" dirty="0" err="1"/>
              <a:t>ektethet</a:t>
            </a:r>
            <a:r>
              <a:rPr lang="nb-NO" dirty="0"/>
              <a:t> , troverdighet bak ordene «VI BRYR OSS», må vinne fram.</a:t>
            </a:r>
          </a:p>
          <a:p>
            <a:pPr>
              <a:spcBef>
                <a:spcPct val="0"/>
              </a:spcBef>
            </a:pPr>
            <a:endParaRPr lang="nb-NO" dirty="0"/>
          </a:p>
          <a:p>
            <a:pPr>
              <a:spcBef>
                <a:spcPct val="0"/>
              </a:spcBef>
            </a:pPr>
            <a:r>
              <a:rPr lang="nb-NO" dirty="0"/>
              <a:t>Lykke til og takk for at du er en av oss i Pensjonistpartiet!</a:t>
            </a:r>
          </a:p>
        </p:txBody>
      </p:sp>
      <p:sp>
        <p:nvSpPr>
          <p:cNvPr id="50180" name="Plassholder for lysbildenummer 3"/>
          <p:cNvSpPr>
            <a:spLocks noGrp="1"/>
          </p:cNvSpPr>
          <p:nvPr>
            <p:ph type="sldNum" sz="quarter" idx="5"/>
          </p:nvPr>
        </p:nvSpPr>
        <p:spPr bwMode="auto">
          <a:noFill/>
          <a:ln>
            <a:miter lim="800000"/>
            <a:headEnd/>
            <a:tailEnd/>
          </a:ln>
        </p:spPr>
        <p:txBody>
          <a:bodyPr/>
          <a:lstStyle/>
          <a:p>
            <a:fld id="{491AE2CB-92C4-4A72-AF6D-D7A5E17BB0A0}" type="slidenum">
              <a:rPr lang="nb-NO"/>
              <a:pPr/>
              <a:t>22</a:t>
            </a:fld>
            <a:endParaRPr lang="nb-NO"/>
          </a:p>
        </p:txBody>
      </p:sp>
    </p:spTree>
    <p:extLst>
      <p:ext uri="{BB962C8B-B14F-4D97-AF65-F5344CB8AC3E}">
        <p14:creationId xmlns:p14="http://schemas.microsoft.com/office/powerpoint/2010/main" val="181530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All politikk og medmenneskelig kontakt dreier seg om å snakke med folk. I Valg er dette er dette viktig, da vi må fange vanlige folks oppmerksomhet. De må lytte til oss om vi skal kunne fortelle dem vårt budskap. Forstår de og aksepterer vårtbudskap, det vi står for, har vi kanskje vunnet en velger. Vi trenger mange slike. Konkurransen om velgerne er stor! </a:t>
            </a:r>
          </a:p>
        </p:txBody>
      </p:sp>
      <p:sp>
        <p:nvSpPr>
          <p:cNvPr id="11268" name="Plassholder for lysbildenummer 3"/>
          <p:cNvSpPr>
            <a:spLocks noGrp="1"/>
          </p:cNvSpPr>
          <p:nvPr>
            <p:ph type="sldNum" sz="quarter" idx="5"/>
          </p:nvPr>
        </p:nvSpPr>
        <p:spPr bwMode="auto">
          <a:noFill/>
          <a:ln>
            <a:miter lim="800000"/>
            <a:headEnd/>
            <a:tailEnd/>
          </a:ln>
        </p:spPr>
        <p:txBody>
          <a:bodyPr/>
          <a:lstStyle/>
          <a:p>
            <a:fld id="{FB9A6238-96A4-423D-BD18-691B9118CFAD}" type="slidenum">
              <a:rPr lang="nb-NO"/>
              <a:pPr/>
              <a:t>3</a:t>
            </a:fld>
            <a:endParaRPr lang="nb-NO"/>
          </a:p>
        </p:txBody>
      </p:sp>
    </p:spTree>
    <p:extLst>
      <p:ext uri="{BB962C8B-B14F-4D97-AF65-F5344CB8AC3E}">
        <p14:creationId xmlns:p14="http://schemas.microsoft.com/office/powerpoint/2010/main" val="192667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3315"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Et godt spørsmål. Har vi noe på hjerttet som andre vil lytte til? Det vet vi ikke før vi har sagt det vi har på hjertet.</a:t>
            </a:r>
          </a:p>
          <a:p>
            <a:pPr>
              <a:spcBef>
                <a:spcPct val="0"/>
              </a:spcBef>
            </a:pPr>
            <a:r>
              <a:rPr lang="nb-NO"/>
              <a:t>Er du usikker, begynn å snakk. Litt ubehagelig i begynnelsen. Etter hvert vil du oppdage hvor gøy det er at folk lytter til deg.</a:t>
            </a:r>
          </a:p>
          <a:p>
            <a:pPr>
              <a:spcBef>
                <a:spcPct val="0"/>
              </a:spcBef>
            </a:pPr>
            <a:r>
              <a:rPr lang="nb-NO"/>
              <a:t>Jo mer du jobber med innholdet, jo tryggere blir du og mer lytter folk! Du vinner tilhørere! Kanskje også velgere!</a:t>
            </a:r>
          </a:p>
        </p:txBody>
      </p:sp>
      <p:sp>
        <p:nvSpPr>
          <p:cNvPr id="13316" name="Plassholder for lysbildenummer 3"/>
          <p:cNvSpPr>
            <a:spLocks noGrp="1"/>
          </p:cNvSpPr>
          <p:nvPr>
            <p:ph type="sldNum" sz="quarter" idx="5"/>
          </p:nvPr>
        </p:nvSpPr>
        <p:spPr bwMode="auto">
          <a:noFill/>
          <a:ln>
            <a:miter lim="800000"/>
            <a:headEnd/>
            <a:tailEnd/>
          </a:ln>
        </p:spPr>
        <p:txBody>
          <a:bodyPr/>
          <a:lstStyle/>
          <a:p>
            <a:fld id="{786B7484-A6FD-4094-A173-DECDBAD76ADA}" type="slidenum">
              <a:rPr lang="nb-NO"/>
              <a:pPr/>
              <a:t>4</a:t>
            </a:fld>
            <a:endParaRPr lang="nb-NO"/>
          </a:p>
        </p:txBody>
      </p:sp>
    </p:spTree>
    <p:extLst>
      <p:ext uri="{BB962C8B-B14F-4D97-AF65-F5344CB8AC3E}">
        <p14:creationId xmlns:p14="http://schemas.microsoft.com/office/powerpoint/2010/main" val="47176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5363"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Vår ammunisjon er i tillegg til det som er nevnt i  bildet, vårt program!</a:t>
            </a:r>
          </a:p>
          <a:p>
            <a:pPr>
              <a:spcBef>
                <a:spcPct val="0"/>
              </a:spcBef>
            </a:pPr>
            <a:endParaRPr lang="nb-NO"/>
          </a:p>
          <a:p>
            <a:pPr>
              <a:spcBef>
                <a:spcPct val="0"/>
              </a:spcBef>
            </a:pPr>
            <a:r>
              <a:rPr lang="nb-NO"/>
              <a:t>Å studere andres teknikker kan være lærerikt, men ikke kopier! Vi skal være oss selv!</a:t>
            </a:r>
          </a:p>
        </p:txBody>
      </p:sp>
      <p:sp>
        <p:nvSpPr>
          <p:cNvPr id="15364" name="Plassholder for lysbildenummer 3"/>
          <p:cNvSpPr>
            <a:spLocks noGrp="1"/>
          </p:cNvSpPr>
          <p:nvPr>
            <p:ph type="sldNum" sz="quarter" idx="5"/>
          </p:nvPr>
        </p:nvSpPr>
        <p:spPr bwMode="auto">
          <a:noFill/>
          <a:ln>
            <a:miter lim="800000"/>
            <a:headEnd/>
            <a:tailEnd/>
          </a:ln>
        </p:spPr>
        <p:txBody>
          <a:bodyPr/>
          <a:lstStyle/>
          <a:p>
            <a:fld id="{55781BD6-C5EE-4DAC-932C-EEEF8078649F}" type="slidenum">
              <a:rPr lang="nb-NO"/>
              <a:pPr/>
              <a:t>5</a:t>
            </a:fld>
            <a:endParaRPr lang="nb-NO"/>
          </a:p>
        </p:txBody>
      </p:sp>
    </p:spTree>
    <p:extLst>
      <p:ext uri="{BB962C8B-B14F-4D97-AF65-F5344CB8AC3E}">
        <p14:creationId xmlns:p14="http://schemas.microsoft.com/office/powerpoint/2010/main" val="352101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741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Tale er sølv og lytte er gull!</a:t>
            </a:r>
          </a:p>
          <a:p>
            <a:pPr>
              <a:spcBef>
                <a:spcPct val="0"/>
              </a:spcBef>
            </a:pPr>
            <a:r>
              <a:rPr lang="nb-NO"/>
              <a:t>Prøv bildes eksempel. Sett deg i den andres sted. Hva ville du sprt om?</a:t>
            </a:r>
          </a:p>
        </p:txBody>
      </p:sp>
      <p:sp>
        <p:nvSpPr>
          <p:cNvPr id="17412" name="Plassholder for lysbildenummer 3"/>
          <p:cNvSpPr>
            <a:spLocks noGrp="1"/>
          </p:cNvSpPr>
          <p:nvPr>
            <p:ph type="sldNum" sz="quarter" idx="5"/>
          </p:nvPr>
        </p:nvSpPr>
        <p:spPr bwMode="auto">
          <a:noFill/>
          <a:ln>
            <a:miter lim="800000"/>
            <a:headEnd/>
            <a:tailEnd/>
          </a:ln>
        </p:spPr>
        <p:txBody>
          <a:bodyPr/>
          <a:lstStyle/>
          <a:p>
            <a:fld id="{6FA96871-B3A5-46C4-A834-884972A8C2A7}" type="slidenum">
              <a:rPr lang="nb-NO"/>
              <a:pPr/>
              <a:t>6</a:t>
            </a:fld>
            <a:endParaRPr lang="nb-NO"/>
          </a:p>
        </p:txBody>
      </p:sp>
    </p:spTree>
    <p:extLst>
      <p:ext uri="{BB962C8B-B14F-4D97-AF65-F5344CB8AC3E}">
        <p14:creationId xmlns:p14="http://schemas.microsoft.com/office/powerpoint/2010/main" val="304738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945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Her ligger gullet! Trening, trening og kanskje litt trening til!                                                                                                                                                     Syng, syng og gjør stemmen bra!</a:t>
            </a:r>
          </a:p>
          <a:p>
            <a:pPr>
              <a:spcBef>
                <a:spcPct val="0"/>
              </a:spcBef>
            </a:pPr>
            <a:r>
              <a:rPr lang="nb-NO"/>
              <a:t>Ingen ting kommer av seg selv. Det må øves litt.                                                                                                                                                                                Les høyt, les dikt, eller gjør slik som bildet antyder: les for barn, barnebarn og oldebarn. Da får vi øvelse!</a:t>
            </a:r>
          </a:p>
        </p:txBody>
      </p:sp>
      <p:sp>
        <p:nvSpPr>
          <p:cNvPr id="19460" name="Plassholder for lysbildenummer 3"/>
          <p:cNvSpPr>
            <a:spLocks noGrp="1"/>
          </p:cNvSpPr>
          <p:nvPr>
            <p:ph type="sldNum" sz="quarter" idx="5"/>
          </p:nvPr>
        </p:nvSpPr>
        <p:spPr bwMode="auto">
          <a:noFill/>
          <a:ln>
            <a:miter lim="800000"/>
            <a:headEnd/>
            <a:tailEnd/>
          </a:ln>
        </p:spPr>
        <p:txBody>
          <a:bodyPr/>
          <a:lstStyle/>
          <a:p>
            <a:fld id="{F40D9E29-ABC0-406E-B72F-E8828B9354E7}" type="slidenum">
              <a:rPr lang="nb-NO"/>
              <a:pPr/>
              <a:t>7</a:t>
            </a:fld>
            <a:endParaRPr lang="nb-NO"/>
          </a:p>
        </p:txBody>
      </p:sp>
    </p:spTree>
    <p:extLst>
      <p:ext uri="{BB962C8B-B14F-4D97-AF65-F5344CB8AC3E}">
        <p14:creationId xmlns:p14="http://schemas.microsoft.com/office/powerpoint/2010/main" val="283992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1507"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I dette bildet beskrives en god veiledning! Prøv og du merker utviklingen din!</a:t>
            </a:r>
          </a:p>
        </p:txBody>
      </p:sp>
      <p:sp>
        <p:nvSpPr>
          <p:cNvPr id="21508" name="Plassholder for lysbildenummer 3"/>
          <p:cNvSpPr>
            <a:spLocks noGrp="1"/>
          </p:cNvSpPr>
          <p:nvPr>
            <p:ph type="sldNum" sz="quarter" idx="5"/>
          </p:nvPr>
        </p:nvSpPr>
        <p:spPr bwMode="auto">
          <a:noFill/>
          <a:ln>
            <a:miter lim="800000"/>
            <a:headEnd/>
            <a:tailEnd/>
          </a:ln>
        </p:spPr>
        <p:txBody>
          <a:bodyPr/>
          <a:lstStyle/>
          <a:p>
            <a:fld id="{9F772CA3-5A69-47CC-995A-D0D01389C551}" type="slidenum">
              <a:rPr lang="nb-NO"/>
              <a:pPr/>
              <a:t>8</a:t>
            </a:fld>
            <a:endParaRPr lang="nb-NO"/>
          </a:p>
        </p:txBody>
      </p:sp>
    </p:spTree>
    <p:extLst>
      <p:ext uri="{BB962C8B-B14F-4D97-AF65-F5344CB8AC3E}">
        <p14:creationId xmlns:p14="http://schemas.microsoft.com/office/powerpoint/2010/main" val="247223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Så er det bare å trene!</a:t>
            </a:r>
          </a:p>
        </p:txBody>
      </p:sp>
      <p:sp>
        <p:nvSpPr>
          <p:cNvPr id="23556" name="Plassholder for lysbildenummer 3"/>
          <p:cNvSpPr>
            <a:spLocks noGrp="1"/>
          </p:cNvSpPr>
          <p:nvPr>
            <p:ph type="sldNum" sz="quarter" idx="5"/>
          </p:nvPr>
        </p:nvSpPr>
        <p:spPr bwMode="auto">
          <a:noFill/>
          <a:ln>
            <a:miter lim="800000"/>
            <a:headEnd/>
            <a:tailEnd/>
          </a:ln>
        </p:spPr>
        <p:txBody>
          <a:bodyPr/>
          <a:lstStyle/>
          <a:p>
            <a:fld id="{E6380214-6445-4618-8F8A-24604C8D16BD}" type="slidenum">
              <a:rPr lang="nb-NO"/>
              <a:pPr/>
              <a:t>9</a:t>
            </a:fld>
            <a:endParaRPr lang="nb-NO"/>
          </a:p>
        </p:txBody>
      </p:sp>
    </p:spTree>
    <p:extLst>
      <p:ext uri="{BB962C8B-B14F-4D97-AF65-F5344CB8AC3E}">
        <p14:creationId xmlns:p14="http://schemas.microsoft.com/office/powerpoint/2010/main" val="385818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b-NO"/>
              <a:t>Klikk for å redigere tittelstil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pPr>
              <a:defRPr/>
            </a:pPr>
            <a:fld id="{CAE1551E-4461-46E1-A6D1-DAC6B54F2D07}" type="datetimeFigureOut">
              <a:rPr lang="en-US" smtClean="0"/>
              <a:pPr>
                <a:defRPr/>
              </a:pPr>
              <a:t>4/28/2023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defRPr/>
            </a:pPr>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102FB3D-29B6-4B0E-A7A1-3F490800EE6D}" type="slidenum">
              <a:rPr lang="nb-NO" altLang="nb-NO" smtClean="0"/>
              <a:pPr/>
              <a:t>‹#›</a:t>
            </a:fld>
            <a:endParaRPr lang="nb-NO" altLang="nb-N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541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08754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412247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b-NO"/>
              <a:t>Klikk for å redigere tittelstil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76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34591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b-NO"/>
              <a:t>Klikk for å redigere tittelstil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94637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b-NO"/>
              <a:t>Klikk for å redigere tittelstil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11247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b-NO"/>
              <a:t>Klikk for å redigere tittelstil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397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b-NO"/>
              <a:t>Klikk for å redigere tittelstil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46061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302513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72096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b-NO"/>
              <a:t>Klikk for å redigere tittelstil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23503FE3-E753-4283-AA2B-700F37EBFFB2}" type="datetimeFigureOut">
              <a:rPr lang="en-US" smtClean="0"/>
              <a:pPr>
                <a:defRPr/>
              </a:pPr>
              <a:t>4/28/2023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0F2BAB-9CAA-432A-B888-B01F2EE9469A}" type="slidenum">
              <a:rPr lang="nb-NO" altLang="nb-NO" smtClean="0"/>
              <a:pPr/>
              <a:t>‹#›</a:t>
            </a:fld>
            <a:endParaRPr lang="nb-NO" altLang="nb-NO"/>
          </a:p>
        </p:txBody>
      </p:sp>
    </p:spTree>
    <p:extLst>
      <p:ext uri="{BB962C8B-B14F-4D97-AF65-F5344CB8AC3E}">
        <p14:creationId xmlns:p14="http://schemas.microsoft.com/office/powerpoint/2010/main" val="15339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9954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b-NO"/>
              <a:t>Klikk for å redigere tittelstil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Content Placeholder 3"/>
          <p:cNvSpPr>
            <a:spLocks noGrp="1"/>
          </p:cNvSpPr>
          <p:nvPr>
            <p:ph sz="quarter" idx="13"/>
          </p:nvPr>
        </p:nvSpPr>
        <p:spPr>
          <a:xfrm>
            <a:off x="685802" y="2861733"/>
            <a:ext cx="5088712" cy="2512852"/>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3" name="Content Placeholder 5"/>
          <p:cNvSpPr>
            <a:spLocks noGrp="1"/>
          </p:cNvSpPr>
          <p:nvPr>
            <p:ph sz="quarter" idx="14"/>
          </p:nvPr>
        </p:nvSpPr>
        <p:spPr>
          <a:xfrm>
            <a:off x="5993969" y="2861733"/>
            <a:ext cx="5088713" cy="2512852"/>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61673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C38AD84A-86DF-4D3B-8408-90955B932640}" type="datetimeFigureOut">
              <a:rPr lang="en-US" smtClean="0"/>
              <a:pPr>
                <a:defRPr/>
              </a:pPr>
              <a:t>4/28/2023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AB53B95-DAB8-4CCD-BE74-9007FBE14CF8}" type="slidenum">
              <a:rPr lang="nb-NO" altLang="nb-NO" smtClean="0"/>
              <a:pPr/>
              <a:t>‹#›</a:t>
            </a:fld>
            <a:endParaRPr lang="nb-NO" altLang="nb-NO"/>
          </a:p>
        </p:txBody>
      </p:sp>
    </p:spTree>
    <p:extLst>
      <p:ext uri="{BB962C8B-B14F-4D97-AF65-F5344CB8AC3E}">
        <p14:creationId xmlns:p14="http://schemas.microsoft.com/office/powerpoint/2010/main" val="277699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70D6E1-881B-431A-A963-F9CE839D4C1F}" type="datetimeFigureOut">
              <a:rPr lang="en-US" smtClean="0"/>
              <a:pPr>
                <a:defRPr/>
              </a:pPr>
              <a:t>4/28/2023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5EB1E6E-BECA-4B0F-B2A6-B78195A6FD58}" type="slidenum">
              <a:rPr lang="nb-NO" altLang="nb-NO" smtClean="0"/>
              <a:pPr/>
              <a:t>‹#›</a:t>
            </a:fld>
            <a:endParaRPr lang="nb-NO" altLang="nb-NO"/>
          </a:p>
        </p:txBody>
      </p:sp>
    </p:spTree>
    <p:extLst>
      <p:ext uri="{BB962C8B-B14F-4D97-AF65-F5344CB8AC3E}">
        <p14:creationId xmlns:p14="http://schemas.microsoft.com/office/powerpoint/2010/main" val="326734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b-NO"/>
              <a:t>Klikk for å redigere tittelstil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94591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2640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pPr>
              <a:defRPr/>
            </a:pPr>
            <a:fld id="{C567940A-D914-46AB-9992-1B53A41156C3}" type="datetimeFigureOut">
              <a:rPr lang="en-US" smtClean="0"/>
              <a:pPr>
                <a:defRPr/>
              </a:pPr>
              <a:t>4/28/2023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64912885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03898" y="2939770"/>
            <a:ext cx="3672408" cy="965712"/>
          </a:xfrm>
        </p:spPr>
        <p:txBody>
          <a:bodyPr anchor="ctr">
            <a:noAutofit/>
          </a:bodyPr>
          <a:lstStyle/>
          <a:p>
            <a:pPr eaLnBrk="1" hangingPunct="1"/>
            <a:r>
              <a:rPr lang="nb-NO" altLang="nb-NO" sz="2000"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Askøy 5. juni 2023</a:t>
            </a:r>
            <a:br>
              <a:rPr lang="nb-NO" altLang="nb-NO" sz="2000"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br>
            <a:r>
              <a:rPr lang="nb-NO" altLang="nb-NO" sz="2000" dirty="0" err="1">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Vestland</a:t>
            </a:r>
            <a:r>
              <a:rPr lang="nb-NO" altLang="nb-NO" sz="2000"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 7. juni 2023</a:t>
            </a:r>
          </a:p>
        </p:txBody>
      </p:sp>
      <p:sp>
        <p:nvSpPr>
          <p:cNvPr id="6147" name="Rectangle 3"/>
          <p:cNvSpPr>
            <a:spLocks noGrp="1" noChangeArrowheads="1"/>
          </p:cNvSpPr>
          <p:nvPr>
            <p:ph type="subTitle" idx="1"/>
          </p:nvPr>
        </p:nvSpPr>
        <p:spPr>
          <a:xfrm>
            <a:off x="2174286" y="504826"/>
            <a:ext cx="6481091" cy="758827"/>
          </a:xfrm>
        </p:spPr>
        <p:txBody>
          <a:bodyPr/>
          <a:lstStyle/>
          <a:p>
            <a:pPr eaLnBrk="1" hangingPunct="1"/>
            <a:r>
              <a:rPr lang="nb-NO" altLang="nb-NO" sz="3600" dirty="0">
                <a:solidFill>
                  <a:srgbClr val="CC0000"/>
                </a:solidFill>
              </a:rPr>
              <a:t>Kurs i Tale og debatt teknikker</a:t>
            </a:r>
          </a:p>
        </p:txBody>
      </p:sp>
      <p:pic>
        <p:nvPicPr>
          <p:cNvPr id="3" name="Bilde 2">
            <a:extLst>
              <a:ext uri="{FF2B5EF4-FFF2-40B4-BE49-F238E27FC236}">
                <a16:creationId xmlns:a16="http://schemas.microsoft.com/office/drawing/2014/main" id="{440BA669-D0F7-6018-FFAF-A38F97A11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2135446"/>
            <a:ext cx="4424716" cy="817073"/>
          </a:xfrm>
          <a:prstGeom prst="rect">
            <a:avLst/>
          </a:prstGeom>
        </p:spPr>
      </p:pic>
      <p:sp>
        <p:nvSpPr>
          <p:cNvPr id="4" name="TekstSylinder 3">
            <a:extLst>
              <a:ext uri="{FF2B5EF4-FFF2-40B4-BE49-F238E27FC236}">
                <a16:creationId xmlns:a16="http://schemas.microsoft.com/office/drawing/2014/main" id="{BE56EAB5-58FB-DEC2-CF22-8118799E0904}"/>
              </a:ext>
            </a:extLst>
          </p:cNvPr>
          <p:cNvSpPr txBox="1"/>
          <p:nvPr/>
        </p:nvSpPr>
        <p:spPr>
          <a:xfrm>
            <a:off x="6960096" y="4974292"/>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1026" name="Picture 2" descr="Snus var tema i NRKs Debatten">
            <a:extLst>
              <a:ext uri="{FF2B5EF4-FFF2-40B4-BE49-F238E27FC236}">
                <a16:creationId xmlns:a16="http://schemas.microsoft.com/office/drawing/2014/main" id="{C786CDCC-A70D-36F0-7567-7AB990C23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954" y="1254031"/>
            <a:ext cx="4680520" cy="3120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8" presetClass="emph" presetSubtype="0" fill="hold" grpId="1" nodeType="withEffect">
                                  <p:stCondLst>
                                    <p:cond delay="0"/>
                                  </p:stCondLst>
                                  <p:childTnLst>
                                    <p:animRot by="21600000">
                                      <p:cBhvr>
                                        <p:cTn id="9"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07368" y="188913"/>
            <a:ext cx="10801200" cy="925376"/>
          </a:xfrm>
        </p:spPr>
        <p:txBody>
          <a:bodyPr>
            <a:normAutofit/>
          </a:bodyPr>
          <a:lstStyle/>
          <a:p>
            <a:pPr eaLnBrk="1" hangingPunct="1"/>
            <a:r>
              <a:rPr lang="nb-NO" altLang="nb-NO" sz="3600" dirty="0">
                <a:solidFill>
                  <a:srgbClr val="CC0000"/>
                </a:solidFill>
                <a:latin typeface="Arial Black" panose="020B0A04020102020204" pitchFamily="34" charset="0"/>
              </a:rPr>
              <a:t>Lag manus, men bruk det helst ikke</a:t>
            </a:r>
            <a:r>
              <a:rPr lang="nb-NO" altLang="nb-NO" sz="3600" dirty="0">
                <a:latin typeface="Arial Black" panose="020B0A04020102020204" pitchFamily="34" charset="0"/>
              </a:rPr>
              <a:t> </a:t>
            </a:r>
          </a:p>
        </p:txBody>
      </p:sp>
      <p:sp>
        <p:nvSpPr>
          <p:cNvPr id="26627" name="Rectangle 3"/>
          <p:cNvSpPr>
            <a:spLocks noGrp="1" noChangeArrowheads="1"/>
          </p:cNvSpPr>
          <p:nvPr>
            <p:ph idx="1"/>
          </p:nvPr>
        </p:nvSpPr>
        <p:spPr>
          <a:xfrm>
            <a:off x="695400" y="1136229"/>
            <a:ext cx="9793088" cy="4256087"/>
          </a:xfrm>
        </p:spPr>
        <p:txBody>
          <a:bodyPr>
            <a:normAutofit/>
          </a:bodyPr>
          <a:lstStyle/>
          <a:p>
            <a:pPr marL="609600" indent="-609600">
              <a:lnSpc>
                <a:spcPct val="90000"/>
              </a:lnSpc>
              <a:buNone/>
            </a:pPr>
            <a:r>
              <a:rPr lang="nb-NO" altLang="nb-NO" sz="2800" dirty="0"/>
              <a:t>	</a:t>
            </a:r>
            <a:r>
              <a:rPr lang="nb-NO" altLang="nb-NO" sz="2200" dirty="0">
                <a:latin typeface="Arial Black" panose="020B0A04020102020204" pitchFamily="34" charset="0"/>
              </a:rPr>
              <a:t>Alle som trener på å bli taler, trenger et manuskript, en tale som er forberedt skriftlig. </a:t>
            </a:r>
          </a:p>
          <a:p>
            <a:pPr marL="609600" indent="-609600">
              <a:lnSpc>
                <a:spcPct val="90000"/>
              </a:lnSpc>
              <a:buNone/>
            </a:pPr>
            <a:r>
              <a:rPr lang="nb-NO" altLang="nb-NO" sz="2200" dirty="0">
                <a:latin typeface="Arial Black" panose="020B0A04020102020204" pitchFamily="34" charset="0"/>
              </a:rPr>
              <a:t>	Du skriver ned alt det du har tenkt å si. </a:t>
            </a:r>
          </a:p>
          <a:p>
            <a:pPr marL="609600" indent="-609600">
              <a:lnSpc>
                <a:spcPct val="90000"/>
              </a:lnSpc>
              <a:buNone/>
            </a:pPr>
            <a:r>
              <a:rPr lang="nb-NO" altLang="nb-NO" sz="2200" dirty="0">
                <a:latin typeface="Arial Black" panose="020B0A04020102020204" pitchFamily="34" charset="0"/>
              </a:rPr>
              <a:t>      </a:t>
            </a:r>
          </a:p>
          <a:p>
            <a:pPr marL="609600" indent="-609600">
              <a:lnSpc>
                <a:spcPct val="90000"/>
              </a:lnSpc>
              <a:buNone/>
            </a:pPr>
            <a:r>
              <a:rPr lang="nb-NO" altLang="nb-NO" sz="2200" dirty="0">
                <a:latin typeface="Arial Black" panose="020B0A04020102020204" pitchFamily="34" charset="0"/>
              </a:rPr>
              <a:t>      Det gjør deg tryggere og gir deg mulighet til å få struktur på talen. Pass på at du ikke blir for bundet av teksten.</a:t>
            </a:r>
          </a:p>
          <a:p>
            <a:pPr marL="609600" indent="-609600">
              <a:lnSpc>
                <a:spcPct val="90000"/>
              </a:lnSpc>
              <a:buNone/>
            </a:pPr>
            <a:r>
              <a:rPr lang="nb-NO" altLang="nb-NO" sz="2200" dirty="0">
                <a:latin typeface="Arial Black" panose="020B0A04020102020204" pitchFamily="34" charset="0"/>
              </a:rPr>
              <a:t> </a:t>
            </a:r>
          </a:p>
          <a:p>
            <a:pPr marL="609600" indent="-609600">
              <a:lnSpc>
                <a:spcPct val="90000"/>
              </a:lnSpc>
              <a:buNone/>
            </a:pPr>
            <a:r>
              <a:rPr lang="nb-NO" altLang="nb-NO" sz="2200" dirty="0">
                <a:latin typeface="Arial Black" panose="020B0A04020102020204" pitchFamily="34" charset="0"/>
              </a:rPr>
              <a:t>	Talere som leser direkte fra manuskriptet, er som oftest ikke særlig spennende og gir liten eller ingen innlevelse. </a:t>
            </a:r>
          </a:p>
        </p:txBody>
      </p:sp>
      <p:sp>
        <p:nvSpPr>
          <p:cNvPr id="2" name="TekstSylinder 1">
            <a:extLst>
              <a:ext uri="{FF2B5EF4-FFF2-40B4-BE49-F238E27FC236}">
                <a16:creationId xmlns:a16="http://schemas.microsoft.com/office/drawing/2014/main" id="{AD15745A-FCCF-CDF3-5CF1-C968E61331AE}"/>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E1AEEDF3-5E05-74FD-9623-FE23E3562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66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6626"/>
                                        </p:tgtEl>
                                        <p:attrNameLst>
                                          <p:attrName>ppt_y</p:attrName>
                                        </p:attrNameLst>
                                      </p:cBhvr>
                                      <p:tavLst>
                                        <p:tav tm="0">
                                          <p:val>
                                            <p:strVal val="#ppt_y"/>
                                          </p:val>
                                        </p:tav>
                                        <p:tav tm="100000">
                                          <p:val>
                                            <p:strVal val="#ppt_y"/>
                                          </p:val>
                                        </p:tav>
                                      </p:tavLst>
                                    </p:anim>
                                    <p:animEffect transition="in" filter="fade">
                                      <p:cBhvr>
                                        <p:cTn id="10" dur="1000"/>
                                        <p:tgtEl>
                                          <p:spTgt spid="266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0" fill="hold"/>
                                        <p:tgtEl>
                                          <p:spTgt spid="26627">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266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26627">
                                            <p:txEl>
                                              <p:pRg st="1" end="1"/>
                                            </p:txEl>
                                          </p:spTgt>
                                        </p:tgtEl>
                                        <p:attrNameLst>
                                          <p:attrName>style.visibility</p:attrName>
                                        </p:attrNameLst>
                                      </p:cBhvr>
                                      <p:to>
                                        <p:strVal val="visible"/>
                                      </p:to>
                                    </p:set>
                                    <p:anim calcmode="lin" valueType="num">
                                      <p:cBhvr>
                                        <p:cTn id="21" dur="5000" fill="hold"/>
                                        <p:tgtEl>
                                          <p:spTgt spid="26627">
                                            <p:txEl>
                                              <p:pRg st="1" end="1"/>
                                            </p:txEl>
                                          </p:spTgt>
                                        </p:tgtEl>
                                        <p:attrNameLst>
                                          <p:attrName>ppt_w</p:attrName>
                                        </p:attrNameLst>
                                      </p:cBhvr>
                                      <p:tavLst>
                                        <p:tav tm="0" fmla="#ppt_w*sin(2.5*pi*$)">
                                          <p:val>
                                            <p:fltVal val="0"/>
                                          </p:val>
                                        </p:tav>
                                        <p:tav tm="100000">
                                          <p:val>
                                            <p:fltVal val="1"/>
                                          </p:val>
                                        </p:tav>
                                      </p:tavLst>
                                    </p:anim>
                                    <p:anim calcmode="lin" valueType="num">
                                      <p:cBhvr>
                                        <p:cTn id="22" dur="5000" fill="hold"/>
                                        <p:tgtEl>
                                          <p:spTgt spid="266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 calcmode="lin" valueType="num">
                                      <p:cBhvr>
                                        <p:cTn id="27" dur="5000" fill="hold"/>
                                        <p:tgtEl>
                                          <p:spTgt spid="26627">
                                            <p:txEl>
                                              <p:pRg st="2" end="2"/>
                                            </p:txEl>
                                          </p:spTgt>
                                        </p:tgtEl>
                                        <p:attrNameLst>
                                          <p:attrName>ppt_w</p:attrName>
                                        </p:attrNameLst>
                                      </p:cBhvr>
                                      <p:tavLst>
                                        <p:tav tm="0" fmla="#ppt_w*sin(2.5*pi*$)">
                                          <p:val>
                                            <p:fltVal val="0"/>
                                          </p:val>
                                        </p:tav>
                                        <p:tav tm="100000">
                                          <p:val>
                                            <p:fltVal val="1"/>
                                          </p:val>
                                        </p:tav>
                                      </p:tavLst>
                                    </p:anim>
                                    <p:anim calcmode="lin" valueType="num">
                                      <p:cBhvr>
                                        <p:cTn id="28" dur="5000" fill="hold"/>
                                        <p:tgtEl>
                                          <p:spTgt spid="266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26627">
                                            <p:txEl>
                                              <p:pRg st="3" end="3"/>
                                            </p:txEl>
                                          </p:spTgt>
                                        </p:tgtEl>
                                        <p:attrNameLst>
                                          <p:attrName>style.visibility</p:attrName>
                                        </p:attrNameLst>
                                      </p:cBhvr>
                                      <p:to>
                                        <p:strVal val="visible"/>
                                      </p:to>
                                    </p:set>
                                    <p:anim calcmode="lin" valueType="num">
                                      <p:cBhvr>
                                        <p:cTn id="33" dur="5000" fill="hold"/>
                                        <p:tgtEl>
                                          <p:spTgt spid="26627">
                                            <p:txEl>
                                              <p:pRg st="3" end="3"/>
                                            </p:txEl>
                                          </p:spTgt>
                                        </p:tgtEl>
                                        <p:attrNameLst>
                                          <p:attrName>ppt_w</p:attrName>
                                        </p:attrNameLst>
                                      </p:cBhvr>
                                      <p:tavLst>
                                        <p:tav tm="0" fmla="#ppt_w*sin(2.5*pi*$)">
                                          <p:val>
                                            <p:fltVal val="0"/>
                                          </p:val>
                                        </p:tav>
                                        <p:tav tm="100000">
                                          <p:val>
                                            <p:fltVal val="1"/>
                                          </p:val>
                                        </p:tav>
                                      </p:tavLst>
                                    </p:anim>
                                    <p:anim calcmode="lin" valueType="num">
                                      <p:cBhvr>
                                        <p:cTn id="34" dur="5000" fill="hold"/>
                                        <p:tgtEl>
                                          <p:spTgt spid="266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 calcmode="lin" valueType="num">
                                      <p:cBhvr>
                                        <p:cTn id="39" dur="5000" fill="hold"/>
                                        <p:tgtEl>
                                          <p:spTgt spid="26627">
                                            <p:txEl>
                                              <p:pRg st="4" end="4"/>
                                            </p:txEl>
                                          </p:spTgt>
                                        </p:tgtEl>
                                        <p:attrNameLst>
                                          <p:attrName>ppt_w</p:attrName>
                                        </p:attrNameLst>
                                      </p:cBhvr>
                                      <p:tavLst>
                                        <p:tav tm="0" fmla="#ppt_w*sin(2.5*pi*$)">
                                          <p:val>
                                            <p:fltVal val="0"/>
                                          </p:val>
                                        </p:tav>
                                        <p:tav tm="100000">
                                          <p:val>
                                            <p:fltVal val="1"/>
                                          </p:val>
                                        </p:tav>
                                      </p:tavLst>
                                    </p:anim>
                                    <p:anim calcmode="lin" valueType="num">
                                      <p:cBhvr>
                                        <p:cTn id="40" dur="5000" fill="hold"/>
                                        <p:tgtEl>
                                          <p:spTgt spid="2662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9" presetClass="entr" presetSubtype="10" fill="hold" grpId="0" nodeType="clickEffect">
                                  <p:stCondLst>
                                    <p:cond delay="0"/>
                                  </p:stCondLst>
                                  <p:childTnLst>
                                    <p:set>
                                      <p:cBhvr>
                                        <p:cTn id="44" dur="1" fill="hold">
                                          <p:stCondLst>
                                            <p:cond delay="0"/>
                                          </p:stCondLst>
                                        </p:cTn>
                                        <p:tgtEl>
                                          <p:spTgt spid="26627">
                                            <p:txEl>
                                              <p:pRg st="5" end="5"/>
                                            </p:txEl>
                                          </p:spTgt>
                                        </p:tgtEl>
                                        <p:attrNameLst>
                                          <p:attrName>style.visibility</p:attrName>
                                        </p:attrNameLst>
                                      </p:cBhvr>
                                      <p:to>
                                        <p:strVal val="visible"/>
                                      </p:to>
                                    </p:set>
                                    <p:anim calcmode="lin" valueType="num">
                                      <p:cBhvr>
                                        <p:cTn id="45" dur="5000" fill="hold"/>
                                        <p:tgtEl>
                                          <p:spTgt spid="26627">
                                            <p:txEl>
                                              <p:pRg st="5" end="5"/>
                                            </p:txEl>
                                          </p:spTgt>
                                        </p:tgtEl>
                                        <p:attrNameLst>
                                          <p:attrName>ppt_w</p:attrName>
                                        </p:attrNameLst>
                                      </p:cBhvr>
                                      <p:tavLst>
                                        <p:tav tm="0" fmla="#ppt_w*sin(2.5*pi*$)">
                                          <p:val>
                                            <p:fltVal val="0"/>
                                          </p:val>
                                        </p:tav>
                                        <p:tav tm="100000">
                                          <p:val>
                                            <p:fltVal val="1"/>
                                          </p:val>
                                        </p:tav>
                                      </p:tavLst>
                                    </p:anim>
                                    <p:anim calcmode="lin" valueType="num">
                                      <p:cBhvr>
                                        <p:cTn id="46" dur="5000" fill="hold"/>
                                        <p:tgtEl>
                                          <p:spTgt spid="2662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27448" y="198438"/>
            <a:ext cx="7772400" cy="1143000"/>
          </a:xfrm>
        </p:spPr>
        <p:txBody>
          <a:bodyPr/>
          <a:lstStyle/>
          <a:p>
            <a:pPr eaLnBrk="1" hangingPunct="1"/>
            <a:r>
              <a:rPr lang="nb-NO" altLang="nb-NO" dirty="0">
                <a:solidFill>
                  <a:srgbClr val="CC0000"/>
                </a:solidFill>
                <a:latin typeface="Arial Black" panose="020B0A04020102020204" pitchFamily="34" charset="0"/>
              </a:rPr>
              <a:t>Stikkord</a:t>
            </a:r>
            <a:r>
              <a:rPr lang="nb-NO" altLang="nb-NO" dirty="0">
                <a:latin typeface="Arial Black" panose="020B0A04020102020204" pitchFamily="34" charset="0"/>
              </a:rPr>
              <a:t> </a:t>
            </a:r>
          </a:p>
        </p:txBody>
      </p:sp>
      <p:sp>
        <p:nvSpPr>
          <p:cNvPr id="27651" name="Rectangle 3"/>
          <p:cNvSpPr>
            <a:spLocks noGrp="1" noChangeArrowheads="1"/>
          </p:cNvSpPr>
          <p:nvPr>
            <p:ph idx="1"/>
          </p:nvPr>
        </p:nvSpPr>
        <p:spPr>
          <a:xfrm>
            <a:off x="767408" y="1341438"/>
            <a:ext cx="9289404" cy="3671738"/>
          </a:xfrm>
        </p:spPr>
        <p:txBody>
          <a:bodyPr>
            <a:normAutofit fontScale="92500" lnSpcReduction="10000"/>
          </a:bodyPr>
          <a:lstStyle/>
          <a:p>
            <a:pPr marL="609600" indent="-609600">
              <a:lnSpc>
                <a:spcPct val="90000"/>
              </a:lnSpc>
              <a:buNone/>
            </a:pPr>
            <a:r>
              <a:rPr lang="nb-NO" altLang="nb-NO" sz="2800" dirty="0"/>
              <a:t>	</a:t>
            </a:r>
            <a:r>
              <a:rPr lang="nb-NO" altLang="nb-NO" sz="2200" dirty="0">
                <a:latin typeface="Arial Black" panose="020B0A04020102020204" pitchFamily="34" charset="0"/>
              </a:rPr>
              <a:t>Dersom du velger bort et komplett manus, kan det være lurt å lage et stikkordsmanus.</a:t>
            </a:r>
          </a:p>
          <a:p>
            <a:pPr marL="609600" indent="-609600">
              <a:lnSpc>
                <a:spcPct val="90000"/>
              </a:lnSpc>
              <a:buNone/>
            </a:pPr>
            <a:endParaRPr lang="nb-NO" altLang="nb-NO" sz="2200" dirty="0">
              <a:latin typeface="Arial Black" panose="020B0A04020102020204" pitchFamily="34" charset="0"/>
            </a:endParaRPr>
          </a:p>
          <a:p>
            <a:pPr marL="609600" indent="-609600">
              <a:lnSpc>
                <a:spcPct val="90000"/>
              </a:lnSpc>
              <a:buNone/>
            </a:pPr>
            <a:r>
              <a:rPr lang="nb-NO" altLang="nb-NO" sz="2200" dirty="0">
                <a:latin typeface="Arial Black" panose="020B0A04020102020204" pitchFamily="34" charset="0"/>
              </a:rPr>
              <a:t>       Du kan lage en oversikt over ord/setninger som skal minne deg på hva du skal si.</a:t>
            </a:r>
          </a:p>
          <a:p>
            <a:pPr marL="609600" indent="-609600">
              <a:lnSpc>
                <a:spcPct val="90000"/>
              </a:lnSpc>
              <a:buNone/>
            </a:pPr>
            <a:endParaRPr lang="nb-NO" altLang="nb-NO" sz="2200" dirty="0">
              <a:latin typeface="Arial Black" panose="020B0A04020102020204" pitchFamily="34" charset="0"/>
            </a:endParaRPr>
          </a:p>
          <a:p>
            <a:pPr marL="609600" indent="-609600">
              <a:lnSpc>
                <a:spcPct val="90000"/>
              </a:lnSpc>
              <a:buNone/>
            </a:pPr>
            <a:r>
              <a:rPr lang="nb-NO" altLang="nb-NO" sz="2200" dirty="0">
                <a:latin typeface="Arial Black" panose="020B0A04020102020204" pitchFamily="34" charset="0"/>
              </a:rPr>
              <a:t>	Det er vanlig å legge inn en kort innledning og en kort avslutning i sin helhet. 	</a:t>
            </a:r>
          </a:p>
          <a:p>
            <a:pPr marL="609600" indent="-609600">
              <a:lnSpc>
                <a:spcPct val="90000"/>
              </a:lnSpc>
              <a:buNone/>
            </a:pPr>
            <a:endParaRPr lang="nb-NO" altLang="nb-NO" sz="2200" dirty="0">
              <a:latin typeface="Arial Black" panose="020B0A04020102020204" pitchFamily="34" charset="0"/>
            </a:endParaRPr>
          </a:p>
          <a:p>
            <a:pPr marL="609600" indent="-609600">
              <a:lnSpc>
                <a:spcPct val="90000"/>
              </a:lnSpc>
              <a:buNone/>
            </a:pPr>
            <a:r>
              <a:rPr lang="nb-NO" altLang="nb-NO" sz="2200" dirty="0">
                <a:latin typeface="Arial Black" panose="020B0A04020102020204" pitchFamily="34" charset="0"/>
              </a:rPr>
              <a:t>	Det kan være redningsplanken hvis du får problemer med å gjennomføre talen.</a:t>
            </a:r>
          </a:p>
        </p:txBody>
      </p:sp>
      <p:sp>
        <p:nvSpPr>
          <p:cNvPr id="2" name="TekstSylinder 1">
            <a:extLst>
              <a:ext uri="{FF2B5EF4-FFF2-40B4-BE49-F238E27FC236}">
                <a16:creationId xmlns:a16="http://schemas.microsoft.com/office/drawing/2014/main" id="{169CC957-C03D-92A8-FD80-C593A20BAA87}"/>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252608D1-5B71-B150-2426-60ADE9AAC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900" decel="100000" fill="hold"/>
                                        <p:tgtEl>
                                          <p:spTgt spid="276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fade">
                                      <p:cBhvr>
                                        <p:cTn id="15" dur="2000"/>
                                        <p:tgtEl>
                                          <p:spTgt spid="27651">
                                            <p:txEl>
                                              <p:pRg st="0" end="0"/>
                                            </p:txEl>
                                          </p:spTgt>
                                        </p:tgtEl>
                                      </p:cBhvr>
                                    </p:animEffect>
                                    <p:anim calcmode="lin" valueType="num">
                                      <p:cBhvr>
                                        <p:cTn id="16" dur="2000" fill="hold"/>
                                        <p:tgtEl>
                                          <p:spTgt spid="27651">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2765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Effect transition="in" filter="fade">
                                      <p:cBhvr>
                                        <p:cTn id="23" dur="2000"/>
                                        <p:tgtEl>
                                          <p:spTgt spid="27651">
                                            <p:txEl>
                                              <p:pRg st="2" end="2"/>
                                            </p:txEl>
                                          </p:spTgt>
                                        </p:tgtEl>
                                      </p:cBhvr>
                                    </p:animEffect>
                                    <p:anim calcmode="lin" valueType="num">
                                      <p:cBhvr>
                                        <p:cTn id="24" dur="2000" fill="hold"/>
                                        <p:tgtEl>
                                          <p:spTgt spid="27651">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2765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Effect transition="in" filter="fade">
                                      <p:cBhvr>
                                        <p:cTn id="31" dur="2000"/>
                                        <p:tgtEl>
                                          <p:spTgt spid="27651">
                                            <p:txEl>
                                              <p:pRg st="4" end="4"/>
                                            </p:txEl>
                                          </p:spTgt>
                                        </p:tgtEl>
                                      </p:cBhvr>
                                    </p:animEffect>
                                    <p:anim calcmode="lin" valueType="num">
                                      <p:cBhvr>
                                        <p:cTn id="32" dur="2000" fill="hold"/>
                                        <p:tgtEl>
                                          <p:spTgt spid="27651">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2765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27651">
                                            <p:txEl>
                                              <p:pRg st="6" end="6"/>
                                            </p:txEl>
                                          </p:spTgt>
                                        </p:tgtEl>
                                        <p:attrNameLst>
                                          <p:attrName>style.visibility</p:attrName>
                                        </p:attrNameLst>
                                      </p:cBhvr>
                                      <p:to>
                                        <p:strVal val="visible"/>
                                      </p:to>
                                    </p:set>
                                    <p:animEffect transition="in" filter="fade">
                                      <p:cBhvr>
                                        <p:cTn id="39" dur="2000"/>
                                        <p:tgtEl>
                                          <p:spTgt spid="27651">
                                            <p:txEl>
                                              <p:pRg st="6" end="6"/>
                                            </p:txEl>
                                          </p:spTgt>
                                        </p:tgtEl>
                                      </p:cBhvr>
                                    </p:animEffect>
                                    <p:anim calcmode="lin" valueType="num">
                                      <p:cBhvr>
                                        <p:cTn id="40" dur="2000" fill="hold"/>
                                        <p:tgtEl>
                                          <p:spTgt spid="27651">
                                            <p:txEl>
                                              <p:pRg st="6" end="6"/>
                                            </p:txEl>
                                          </p:spTgt>
                                        </p:tgtEl>
                                        <p:attrNameLst>
                                          <p:attrName>style.rotation</p:attrName>
                                        </p:attrNameLst>
                                      </p:cBhvr>
                                      <p:tavLst>
                                        <p:tav tm="0">
                                          <p:val>
                                            <p:fltVal val="720"/>
                                          </p:val>
                                        </p:tav>
                                        <p:tav tm="100000">
                                          <p:val>
                                            <p:fltVal val="0"/>
                                          </p:val>
                                        </p:tav>
                                      </p:tavLst>
                                    </p:anim>
                                    <p:anim calcmode="lin" valueType="num">
                                      <p:cBhvr>
                                        <p:cTn id="41" dur="2000" fill="hold"/>
                                        <p:tgtEl>
                                          <p:spTgt spid="27651">
                                            <p:txEl>
                                              <p:pRg st="6" end="6"/>
                                            </p:txEl>
                                          </p:spTgt>
                                        </p:tgtEl>
                                        <p:attrNameLst>
                                          <p:attrName>ppt_h</p:attrName>
                                        </p:attrNameLst>
                                      </p:cBhvr>
                                      <p:tavLst>
                                        <p:tav tm="0">
                                          <p:val>
                                            <p:fltVal val="0"/>
                                          </p:val>
                                        </p:tav>
                                        <p:tav tm="100000">
                                          <p:val>
                                            <p:strVal val="#ppt_h"/>
                                          </p:val>
                                        </p:tav>
                                      </p:tavLst>
                                    </p:anim>
                                    <p:anim calcmode="lin" valueType="num">
                                      <p:cBhvr>
                                        <p:cTn id="42" dur="2000" fill="hold"/>
                                        <p:tgtEl>
                                          <p:spTgt spid="27651">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1344" y="0"/>
            <a:ext cx="11449272" cy="1412776"/>
          </a:xfrm>
        </p:spPr>
        <p:txBody>
          <a:bodyPr>
            <a:normAutofit/>
          </a:bodyPr>
          <a:lstStyle/>
          <a:p>
            <a:pPr eaLnBrk="1" hangingPunct="1"/>
            <a:r>
              <a:rPr lang="nb-NO" altLang="nb-NO" sz="2800" dirty="0">
                <a:solidFill>
                  <a:srgbClr val="CC0000"/>
                </a:solidFill>
                <a:latin typeface="Arial Black" panose="020B0A04020102020204" pitchFamily="34" charset="0"/>
              </a:rPr>
              <a:t>Forberedelse, forberedelse, forberedelse</a:t>
            </a:r>
            <a:r>
              <a:rPr lang="nb-NO" altLang="nb-NO" sz="2800" dirty="0">
                <a:solidFill>
                  <a:srgbClr val="CC0000"/>
                </a:solidFill>
              </a:rPr>
              <a:t>.</a:t>
            </a:r>
            <a:r>
              <a:rPr lang="nb-NO" altLang="nb-NO" sz="2800" dirty="0"/>
              <a:t> </a:t>
            </a:r>
          </a:p>
        </p:txBody>
      </p:sp>
      <p:sp>
        <p:nvSpPr>
          <p:cNvPr id="28675" name="Rectangle 3"/>
          <p:cNvSpPr>
            <a:spLocks noGrp="1" noChangeArrowheads="1"/>
          </p:cNvSpPr>
          <p:nvPr>
            <p:ph idx="1"/>
          </p:nvPr>
        </p:nvSpPr>
        <p:spPr>
          <a:xfrm>
            <a:off x="479376" y="1412776"/>
            <a:ext cx="10585176" cy="3384375"/>
          </a:xfrm>
        </p:spPr>
        <p:txBody>
          <a:bodyPr rtlCol="0">
            <a:normAutofit lnSpcReduction="10000"/>
          </a:bodyPr>
          <a:lstStyle/>
          <a:p>
            <a:pPr marL="609600" indent="-609600">
              <a:lnSpc>
                <a:spcPct val="80000"/>
              </a:lnSpc>
              <a:buNone/>
              <a:defRPr/>
            </a:pPr>
            <a:r>
              <a:rPr lang="nb-NO" altLang="nb-NO" sz="1800" dirty="0">
                <a:solidFill>
                  <a:schemeClr val="tx1">
                    <a:lumMod val="75000"/>
                    <a:lumOff val="25000"/>
                  </a:schemeClr>
                </a:solidFill>
                <a:latin typeface="Arial Black" panose="020B0A04020102020204" pitchFamily="34" charset="0"/>
              </a:rPr>
              <a:t>        Når du skal holde et mer omfattende innlegg, handler det om å være skikkelig forberedt. </a:t>
            </a:r>
          </a:p>
          <a:p>
            <a:pPr marL="609600" indent="-609600">
              <a:lnSpc>
                <a:spcPct val="80000"/>
              </a:lnSpc>
              <a:buNone/>
              <a:defRPr/>
            </a:pPr>
            <a:endParaRPr lang="nb-NO" altLang="nb-NO" sz="1800" dirty="0">
              <a:solidFill>
                <a:schemeClr val="tx1">
                  <a:lumMod val="75000"/>
                  <a:lumOff val="25000"/>
                </a:schemeClr>
              </a:solidFill>
              <a:latin typeface="Arial Black" panose="020B0A04020102020204" pitchFamily="34" charset="0"/>
            </a:endParaRPr>
          </a:p>
          <a:p>
            <a:pPr marL="609600" indent="-609600">
              <a:lnSpc>
                <a:spcPct val="80000"/>
              </a:lnSpc>
              <a:buNone/>
              <a:defRPr/>
            </a:pPr>
            <a:r>
              <a:rPr lang="nb-NO" altLang="nb-NO" sz="1800" dirty="0">
                <a:solidFill>
                  <a:schemeClr val="tx1">
                    <a:lumMod val="75000"/>
                    <a:lumOff val="25000"/>
                  </a:schemeClr>
                </a:solidFill>
                <a:latin typeface="Arial Black" panose="020B0A04020102020204" pitchFamily="34" charset="0"/>
              </a:rPr>
              <a:t>	Du bør sette deg grundig inn i det stoffet du skal si noe om.</a:t>
            </a:r>
          </a:p>
          <a:p>
            <a:pPr marL="609600" indent="-609600">
              <a:lnSpc>
                <a:spcPct val="80000"/>
              </a:lnSpc>
              <a:buNone/>
              <a:defRPr/>
            </a:pPr>
            <a:endParaRPr lang="nb-NO" altLang="nb-NO" sz="1800" dirty="0">
              <a:solidFill>
                <a:schemeClr val="tx1">
                  <a:lumMod val="75000"/>
                  <a:lumOff val="25000"/>
                </a:schemeClr>
              </a:solidFill>
              <a:latin typeface="Arial Black" panose="020B0A04020102020204" pitchFamily="34" charset="0"/>
            </a:endParaRPr>
          </a:p>
          <a:p>
            <a:pPr marL="609600" indent="-609600">
              <a:lnSpc>
                <a:spcPct val="80000"/>
              </a:lnSpc>
              <a:buNone/>
              <a:defRPr/>
            </a:pPr>
            <a:r>
              <a:rPr lang="nb-NO" altLang="nb-NO" sz="1800" dirty="0">
                <a:solidFill>
                  <a:schemeClr val="tx1">
                    <a:lumMod val="75000"/>
                    <a:lumOff val="25000"/>
                  </a:schemeClr>
                </a:solidFill>
                <a:latin typeface="Arial Black" panose="020B0A04020102020204" pitchFamily="34" charset="0"/>
              </a:rPr>
              <a:t>       Vær forsiktig med å si ja til å snakke på vegne av andre. </a:t>
            </a:r>
          </a:p>
          <a:p>
            <a:pPr marL="609600" indent="-609600">
              <a:lnSpc>
                <a:spcPct val="80000"/>
              </a:lnSpc>
              <a:buNone/>
              <a:defRPr/>
            </a:pPr>
            <a:r>
              <a:rPr lang="nb-NO" altLang="nb-NO" sz="1800" dirty="0">
                <a:solidFill>
                  <a:schemeClr val="tx1">
                    <a:lumMod val="75000"/>
                    <a:lumOff val="25000"/>
                  </a:schemeClr>
                </a:solidFill>
                <a:latin typeface="Arial Black" panose="020B0A04020102020204" pitchFamily="34" charset="0"/>
              </a:rPr>
              <a:t>       Bruk heller ikke andres manus. </a:t>
            </a:r>
          </a:p>
          <a:p>
            <a:pPr marL="609600" indent="-609600">
              <a:lnSpc>
                <a:spcPct val="80000"/>
              </a:lnSpc>
              <a:buNone/>
              <a:defRPr/>
            </a:pPr>
            <a:endParaRPr lang="nb-NO" altLang="nb-NO" sz="1800" dirty="0">
              <a:solidFill>
                <a:schemeClr val="tx1">
                  <a:lumMod val="75000"/>
                  <a:lumOff val="25000"/>
                </a:schemeClr>
              </a:solidFill>
              <a:latin typeface="Arial Black" panose="020B0A04020102020204" pitchFamily="34" charset="0"/>
            </a:endParaRPr>
          </a:p>
          <a:p>
            <a:pPr marL="609600" indent="-609600">
              <a:lnSpc>
                <a:spcPct val="80000"/>
              </a:lnSpc>
              <a:buNone/>
              <a:defRPr/>
            </a:pPr>
            <a:r>
              <a:rPr lang="nb-NO" altLang="nb-NO" sz="1800" dirty="0">
                <a:solidFill>
                  <a:schemeClr val="tx1">
                    <a:lumMod val="75000"/>
                    <a:lumOff val="25000"/>
                  </a:schemeClr>
                </a:solidFill>
                <a:latin typeface="Arial Black" panose="020B0A04020102020204" pitchFamily="34" charset="0"/>
              </a:rPr>
              <a:t>       I den grad du skal ta utgangspunkt i et materiale som er laget av andre, må du være trygg på at du har det ”under huden”, </a:t>
            </a:r>
          </a:p>
          <a:p>
            <a:pPr marL="609600" indent="-609600">
              <a:lnSpc>
                <a:spcPct val="80000"/>
              </a:lnSpc>
              <a:buNone/>
              <a:defRPr/>
            </a:pPr>
            <a:r>
              <a:rPr lang="nb-NO" altLang="nb-NO" sz="1800" dirty="0">
                <a:solidFill>
                  <a:schemeClr val="tx1">
                    <a:lumMod val="75000"/>
                    <a:lumOff val="25000"/>
                  </a:schemeClr>
                </a:solidFill>
                <a:latin typeface="Arial Black" panose="020B0A04020102020204" pitchFamily="34" charset="0"/>
              </a:rPr>
              <a:t>       </a:t>
            </a:r>
            <a:r>
              <a:rPr lang="nb-NO" altLang="nb-NO" sz="1800" dirty="0" err="1">
                <a:solidFill>
                  <a:schemeClr val="tx1">
                    <a:lumMod val="75000"/>
                    <a:lumOff val="25000"/>
                  </a:schemeClr>
                </a:solidFill>
                <a:latin typeface="Arial Black" panose="020B0A04020102020204" pitchFamily="34" charset="0"/>
              </a:rPr>
              <a:t>dvs</a:t>
            </a:r>
            <a:r>
              <a:rPr lang="nb-NO" altLang="nb-NO" sz="1800" dirty="0">
                <a:solidFill>
                  <a:schemeClr val="tx1">
                    <a:lumMod val="75000"/>
                    <a:lumOff val="25000"/>
                  </a:schemeClr>
                </a:solidFill>
                <a:latin typeface="Arial Black" panose="020B0A04020102020204" pitchFamily="34" charset="0"/>
              </a:rPr>
              <a:t> at du har gjort stoffet til ditt. Det krever mye   arbeid.</a:t>
            </a:r>
          </a:p>
        </p:txBody>
      </p:sp>
      <p:sp>
        <p:nvSpPr>
          <p:cNvPr id="2" name="TekstSylinder 1">
            <a:extLst>
              <a:ext uri="{FF2B5EF4-FFF2-40B4-BE49-F238E27FC236}">
                <a16:creationId xmlns:a16="http://schemas.microsoft.com/office/drawing/2014/main" id="{8C5A0863-D43D-A55B-C024-C96E93B9BA3A}"/>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69E2E8D0-5E46-155D-C638-63658C519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set>
                                      <p:cBhvr>
                                        <p:cTn id="7" dur="455" fill="hold">
                                          <p:stCondLst>
                                            <p:cond delay="0"/>
                                          </p:stCondLst>
                                        </p:cTn>
                                        <p:tgtEl>
                                          <p:spTgt spid="28674"/>
                                        </p:tgtEl>
                                        <p:attrNameLst>
                                          <p:attrName>style.rotation</p:attrName>
                                        </p:attrNameLst>
                                      </p:cBhvr>
                                      <p:to>
                                        <p:strVal val="-45.0"/>
                                      </p:to>
                                    </p:set>
                                    <p:anim calcmode="lin" valueType="num">
                                      <p:cBhvr>
                                        <p:cTn id="8" dur="455" fill="hold">
                                          <p:stCondLst>
                                            <p:cond delay="455"/>
                                          </p:stCondLst>
                                        </p:cTn>
                                        <p:tgtEl>
                                          <p:spTgt spid="2867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67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67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67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 calcmode="lin" valueType="num">
                                      <p:cBhvr>
                                        <p:cTn id="16" dur="1000" fill="hold"/>
                                        <p:tgtEl>
                                          <p:spTgt spid="28675">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286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p:cTn id="23" dur="1000" fill="hold"/>
                                        <p:tgtEl>
                                          <p:spTgt spid="28675">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2867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8675">
                                            <p:txEl>
                                              <p:pRg st="4" end="4"/>
                                            </p:txEl>
                                          </p:spTgt>
                                        </p:tgtEl>
                                        <p:attrNameLst>
                                          <p:attrName>style.visibility</p:attrName>
                                        </p:attrNameLst>
                                      </p:cBhvr>
                                      <p:to>
                                        <p:strVal val="visible"/>
                                      </p:to>
                                    </p:set>
                                    <p:anim calcmode="lin" valueType="num">
                                      <p:cBhvr>
                                        <p:cTn id="30" dur="1000" fill="hold"/>
                                        <p:tgtEl>
                                          <p:spTgt spid="28675">
                                            <p:txEl>
                                              <p:pRg st="4" end="4"/>
                                            </p:txEl>
                                          </p:spTgt>
                                        </p:tgtEl>
                                        <p:attrNameLst>
                                          <p:attrName>ppt_w</p:attrName>
                                        </p:attrNameLst>
                                      </p:cBhvr>
                                      <p:tavLst>
                                        <p:tav tm="0">
                                          <p:val>
                                            <p:strVal val="#ppt_w+.3"/>
                                          </p:val>
                                        </p:tav>
                                        <p:tav tm="100000">
                                          <p:val>
                                            <p:strVal val="#ppt_w"/>
                                          </p:val>
                                        </p:tav>
                                      </p:tavLst>
                                    </p:anim>
                                    <p:anim calcmode="lin" valueType="num">
                                      <p:cBhvr>
                                        <p:cTn id="31" dur="1000" fill="hold"/>
                                        <p:tgtEl>
                                          <p:spTgt spid="28675">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286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p:cTn id="37" dur="1000" fill="hold"/>
                                        <p:tgtEl>
                                          <p:spTgt spid="28675">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28675">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867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28675">
                                            <p:txEl>
                                              <p:pRg st="7" end="7"/>
                                            </p:txEl>
                                          </p:spTgt>
                                        </p:tgtEl>
                                        <p:attrNameLst>
                                          <p:attrName>style.visibility</p:attrName>
                                        </p:attrNameLst>
                                      </p:cBhvr>
                                      <p:to>
                                        <p:strVal val="visible"/>
                                      </p:to>
                                    </p:set>
                                    <p:anim calcmode="lin" valueType="num">
                                      <p:cBhvr>
                                        <p:cTn id="44" dur="1000" fill="hold"/>
                                        <p:tgtEl>
                                          <p:spTgt spid="28675">
                                            <p:txEl>
                                              <p:pRg st="7" end="7"/>
                                            </p:txEl>
                                          </p:spTgt>
                                        </p:tgtEl>
                                        <p:attrNameLst>
                                          <p:attrName>ppt_w</p:attrName>
                                        </p:attrNameLst>
                                      </p:cBhvr>
                                      <p:tavLst>
                                        <p:tav tm="0">
                                          <p:val>
                                            <p:strVal val="#ppt_w+.3"/>
                                          </p:val>
                                        </p:tav>
                                        <p:tav tm="100000">
                                          <p:val>
                                            <p:strVal val="#ppt_w"/>
                                          </p:val>
                                        </p:tav>
                                      </p:tavLst>
                                    </p:anim>
                                    <p:anim calcmode="lin" valueType="num">
                                      <p:cBhvr>
                                        <p:cTn id="45" dur="1000" fill="hold"/>
                                        <p:tgtEl>
                                          <p:spTgt spid="28675">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2867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28675">
                                            <p:txEl>
                                              <p:pRg st="8" end="8"/>
                                            </p:txEl>
                                          </p:spTgt>
                                        </p:tgtEl>
                                        <p:attrNameLst>
                                          <p:attrName>style.visibility</p:attrName>
                                        </p:attrNameLst>
                                      </p:cBhvr>
                                      <p:to>
                                        <p:strVal val="visible"/>
                                      </p:to>
                                    </p:set>
                                    <p:anim calcmode="lin" valueType="num">
                                      <p:cBhvr>
                                        <p:cTn id="51" dur="1000" fill="hold"/>
                                        <p:tgtEl>
                                          <p:spTgt spid="28675">
                                            <p:txEl>
                                              <p:pRg st="8" end="8"/>
                                            </p:txEl>
                                          </p:spTgt>
                                        </p:tgtEl>
                                        <p:attrNameLst>
                                          <p:attrName>ppt_w</p:attrName>
                                        </p:attrNameLst>
                                      </p:cBhvr>
                                      <p:tavLst>
                                        <p:tav tm="0">
                                          <p:val>
                                            <p:strVal val="#ppt_w+.3"/>
                                          </p:val>
                                        </p:tav>
                                        <p:tav tm="100000">
                                          <p:val>
                                            <p:strVal val="#ppt_w"/>
                                          </p:val>
                                        </p:tav>
                                      </p:tavLst>
                                    </p:anim>
                                    <p:anim calcmode="lin" valueType="num">
                                      <p:cBhvr>
                                        <p:cTn id="52" dur="1000" fill="hold"/>
                                        <p:tgtEl>
                                          <p:spTgt spid="28675">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35360" y="188913"/>
            <a:ext cx="11305256" cy="1320800"/>
          </a:xfrm>
        </p:spPr>
        <p:txBody>
          <a:bodyPr>
            <a:noAutofit/>
          </a:bodyPr>
          <a:lstStyle/>
          <a:p>
            <a:pPr eaLnBrk="1" hangingPunct="1"/>
            <a:r>
              <a:rPr lang="nb-NO" altLang="nb-NO" sz="3600" dirty="0">
                <a:solidFill>
                  <a:srgbClr val="CC0000"/>
                </a:solidFill>
                <a:latin typeface="Arial Black" panose="020B0A04020102020204" pitchFamily="34" charset="0"/>
              </a:rPr>
              <a:t>Det er lov å dumme seg ut, tenk det!</a:t>
            </a:r>
            <a:r>
              <a:rPr lang="nb-NO" altLang="nb-NO" sz="3600" dirty="0">
                <a:latin typeface="Arial Black" panose="020B0A04020102020204" pitchFamily="34" charset="0"/>
              </a:rPr>
              <a:t> </a:t>
            </a:r>
          </a:p>
        </p:txBody>
      </p:sp>
      <p:sp>
        <p:nvSpPr>
          <p:cNvPr id="29699" name="Rectangle 3"/>
          <p:cNvSpPr>
            <a:spLocks noGrp="1" noChangeArrowheads="1"/>
          </p:cNvSpPr>
          <p:nvPr>
            <p:ph idx="1"/>
          </p:nvPr>
        </p:nvSpPr>
        <p:spPr>
          <a:xfrm>
            <a:off x="191344" y="1196752"/>
            <a:ext cx="11089232" cy="4104927"/>
          </a:xfrm>
        </p:spPr>
        <p:txBody>
          <a:bodyPr rtlCol="0">
            <a:normAutofit/>
          </a:bodyPr>
          <a:lstStyle/>
          <a:p>
            <a:pPr marL="609600" indent="-609600">
              <a:lnSpc>
                <a:spcPct val="80000"/>
              </a:lnSpc>
              <a:buNone/>
              <a:defRPr/>
            </a:pPr>
            <a:r>
              <a:rPr lang="nb-NO" altLang="nb-NO" sz="2800" dirty="0">
                <a:solidFill>
                  <a:schemeClr val="tx1">
                    <a:lumMod val="75000"/>
                    <a:lumOff val="25000"/>
                  </a:schemeClr>
                </a:solidFill>
              </a:rPr>
              <a:t>	</a:t>
            </a:r>
            <a:r>
              <a:rPr lang="nb-NO" altLang="nb-NO" sz="2100" dirty="0">
                <a:solidFill>
                  <a:schemeClr val="tx1">
                    <a:lumMod val="75000"/>
                    <a:lumOff val="25000"/>
                  </a:schemeClr>
                </a:solidFill>
                <a:latin typeface="Arial Black" panose="020B0A04020102020204" pitchFamily="34" charset="0"/>
              </a:rPr>
              <a:t>Katastrofen kommer før eller senere til de fleste av oss.</a:t>
            </a:r>
          </a:p>
          <a:p>
            <a:pPr marL="609600" indent="-609600">
              <a:lnSpc>
                <a:spcPct val="80000"/>
              </a:lnSpc>
              <a:buNone/>
              <a:defRPr/>
            </a:pPr>
            <a:r>
              <a:rPr lang="nb-NO" altLang="nb-NO" sz="2100" dirty="0">
                <a:solidFill>
                  <a:schemeClr val="tx1">
                    <a:lumMod val="75000"/>
                    <a:lumOff val="25000"/>
                  </a:schemeClr>
                </a:solidFill>
                <a:latin typeface="Arial Black" panose="020B0A04020102020204" pitchFamily="34" charset="0"/>
              </a:rPr>
              <a:t> </a:t>
            </a:r>
          </a:p>
          <a:p>
            <a:pPr marL="609600" indent="-609600">
              <a:lnSpc>
                <a:spcPct val="80000"/>
              </a:lnSpc>
              <a:buNone/>
              <a:defRPr/>
            </a:pPr>
            <a:r>
              <a:rPr lang="nb-NO" altLang="nb-NO" sz="2100" dirty="0">
                <a:solidFill>
                  <a:schemeClr val="tx1">
                    <a:lumMod val="75000"/>
                    <a:lumOff val="25000"/>
                  </a:schemeClr>
                </a:solidFill>
                <a:latin typeface="Arial Black" panose="020B0A04020102020204" pitchFamily="34" charset="0"/>
              </a:rPr>
              <a:t>	Selv om du har forberedt deg etter alle kunstens regler, står du der og kjenner at du har glemt alt du skal si. </a:t>
            </a:r>
          </a:p>
          <a:p>
            <a:pPr marL="609600" indent="-609600">
              <a:lnSpc>
                <a:spcPct val="80000"/>
              </a:lnSpc>
              <a:buNone/>
              <a:defRPr/>
            </a:pPr>
            <a:r>
              <a:rPr lang="nb-NO" altLang="nb-NO" sz="2100" dirty="0">
                <a:solidFill>
                  <a:schemeClr val="tx1">
                    <a:lumMod val="75000"/>
                    <a:lumOff val="25000"/>
                  </a:schemeClr>
                </a:solidFill>
                <a:latin typeface="Arial Black" panose="020B0A04020102020204" pitchFamily="34" charset="0"/>
              </a:rPr>
              <a:t>	Alle ser på deg. Rommet går rundt, og det kjennes ut som du skal besvime. </a:t>
            </a:r>
          </a:p>
          <a:p>
            <a:pPr marL="609600" indent="-609600">
              <a:lnSpc>
                <a:spcPct val="80000"/>
              </a:lnSpc>
              <a:buNone/>
              <a:defRPr/>
            </a:pPr>
            <a:r>
              <a:rPr lang="nb-NO" altLang="nb-NO" sz="2100" dirty="0">
                <a:solidFill>
                  <a:schemeClr val="tx1">
                    <a:lumMod val="75000"/>
                    <a:lumOff val="25000"/>
                  </a:schemeClr>
                </a:solidFill>
                <a:latin typeface="Arial Black" panose="020B0A04020102020204" pitchFamily="34" charset="0"/>
              </a:rPr>
              <a:t>	Her kommer noen trøstens ord: </a:t>
            </a:r>
          </a:p>
          <a:p>
            <a:pPr marL="609600" indent="-609600">
              <a:lnSpc>
                <a:spcPct val="80000"/>
              </a:lnSpc>
              <a:buNone/>
              <a:defRPr/>
            </a:pPr>
            <a:r>
              <a:rPr lang="nb-NO" altLang="nb-NO" sz="2100" dirty="0">
                <a:solidFill>
                  <a:schemeClr val="tx1">
                    <a:lumMod val="75000"/>
                    <a:lumOff val="25000"/>
                  </a:schemeClr>
                </a:solidFill>
                <a:latin typeface="Arial Black" panose="020B0A04020102020204" pitchFamily="34" charset="0"/>
              </a:rPr>
              <a:t>	Du dør ikke. Livet går videre. </a:t>
            </a:r>
          </a:p>
          <a:p>
            <a:pPr marL="609600" indent="-609600">
              <a:lnSpc>
                <a:spcPct val="80000"/>
              </a:lnSpc>
              <a:buNone/>
              <a:defRPr/>
            </a:pPr>
            <a:r>
              <a:rPr lang="nb-NO" altLang="nb-NO" sz="2100" dirty="0">
                <a:solidFill>
                  <a:schemeClr val="tx1">
                    <a:lumMod val="75000"/>
                    <a:lumOff val="25000"/>
                  </a:schemeClr>
                </a:solidFill>
                <a:latin typeface="Arial Black" panose="020B0A04020102020204" pitchFamily="34" charset="0"/>
              </a:rPr>
              <a:t>	Du kan bli samtaleemne et par timer, men verre er det ikke. De fleste tenker at det kunne vært meg. </a:t>
            </a:r>
          </a:p>
        </p:txBody>
      </p:sp>
      <p:sp>
        <p:nvSpPr>
          <p:cNvPr id="2" name="TekstSylinder 1">
            <a:extLst>
              <a:ext uri="{FF2B5EF4-FFF2-40B4-BE49-F238E27FC236}">
                <a16:creationId xmlns:a16="http://schemas.microsoft.com/office/drawing/2014/main" id="{54DBAC19-3A8D-FF4F-ECE2-5C2370787AE0}"/>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4C132B02-6EC8-B3FA-E618-6BE7892E9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tgtEl>
                                          <p:spTgt spid="29699">
                                            <p:txEl>
                                              <p:pRg st="0" end="0"/>
                                            </p:txEl>
                                          </p:spTgt>
                                        </p:tgtEl>
                                      </p:cBhvr>
                                    </p:animEffect>
                                    <p:anim calcmode="lin" valueType="num">
                                      <p:cBhvr>
                                        <p:cTn id="15"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fade">
                                      <p:cBhvr>
                                        <p:cTn id="22" dur="1000"/>
                                        <p:tgtEl>
                                          <p:spTgt spid="29699">
                                            <p:txEl>
                                              <p:pRg st="1" end="1"/>
                                            </p:txEl>
                                          </p:spTgt>
                                        </p:tgtEl>
                                      </p:cBhvr>
                                    </p:animEffect>
                                    <p:anim calcmode="lin" valueType="num">
                                      <p:cBhvr>
                                        <p:cTn id="2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9699">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96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9699">
                                            <p:txEl>
                                              <p:pRg st="2" end="2"/>
                                            </p:txEl>
                                          </p:spTgt>
                                        </p:tgtEl>
                                        <p:attrNameLst>
                                          <p:attrName>style.visibility</p:attrName>
                                        </p:attrNameLst>
                                      </p:cBhvr>
                                      <p:to>
                                        <p:strVal val="visible"/>
                                      </p:to>
                                    </p:set>
                                    <p:animEffect transition="in" filter="fade">
                                      <p:cBhvr>
                                        <p:cTn id="30" dur="1000"/>
                                        <p:tgtEl>
                                          <p:spTgt spid="29699">
                                            <p:txEl>
                                              <p:pRg st="2" end="2"/>
                                            </p:txEl>
                                          </p:spTgt>
                                        </p:tgtEl>
                                      </p:cBhvr>
                                    </p:animEffect>
                                    <p:anim calcmode="lin" valueType="num">
                                      <p:cBhvr>
                                        <p:cTn id="31"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9699">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96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29699">
                                            <p:txEl>
                                              <p:pRg st="3" end="3"/>
                                            </p:txEl>
                                          </p:spTgt>
                                        </p:tgtEl>
                                        <p:attrNameLst>
                                          <p:attrName>style.visibility</p:attrName>
                                        </p:attrNameLst>
                                      </p:cBhvr>
                                      <p:to>
                                        <p:strVal val="visible"/>
                                      </p:to>
                                    </p:set>
                                    <p:animEffect transition="in" filter="fade">
                                      <p:cBhvr>
                                        <p:cTn id="38" dur="1000"/>
                                        <p:tgtEl>
                                          <p:spTgt spid="29699">
                                            <p:txEl>
                                              <p:pRg st="3" end="3"/>
                                            </p:txEl>
                                          </p:spTgt>
                                        </p:tgtEl>
                                      </p:cBhvr>
                                    </p:animEffect>
                                    <p:anim calcmode="lin" valueType="num">
                                      <p:cBhvr>
                                        <p:cTn id="3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9699">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96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9699">
                                            <p:txEl>
                                              <p:pRg st="4" end="4"/>
                                            </p:txEl>
                                          </p:spTgt>
                                        </p:tgtEl>
                                        <p:attrNameLst>
                                          <p:attrName>style.visibility</p:attrName>
                                        </p:attrNameLst>
                                      </p:cBhvr>
                                      <p:to>
                                        <p:strVal val="visible"/>
                                      </p:to>
                                    </p:set>
                                    <p:animEffect transition="in" filter="fade">
                                      <p:cBhvr>
                                        <p:cTn id="46" dur="1000"/>
                                        <p:tgtEl>
                                          <p:spTgt spid="29699">
                                            <p:txEl>
                                              <p:pRg st="4" end="4"/>
                                            </p:txEl>
                                          </p:spTgt>
                                        </p:tgtEl>
                                      </p:cBhvr>
                                    </p:animEffect>
                                    <p:anim calcmode="lin" valueType="num">
                                      <p:cBhvr>
                                        <p:cTn id="47"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9699">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96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9699">
                                            <p:txEl>
                                              <p:pRg st="5" end="5"/>
                                            </p:txEl>
                                          </p:spTgt>
                                        </p:tgtEl>
                                        <p:attrNameLst>
                                          <p:attrName>style.visibility</p:attrName>
                                        </p:attrNameLst>
                                      </p:cBhvr>
                                      <p:to>
                                        <p:strVal val="visible"/>
                                      </p:to>
                                    </p:set>
                                    <p:animEffect transition="in" filter="fade">
                                      <p:cBhvr>
                                        <p:cTn id="54" dur="1000"/>
                                        <p:tgtEl>
                                          <p:spTgt spid="29699">
                                            <p:txEl>
                                              <p:pRg st="5" end="5"/>
                                            </p:txEl>
                                          </p:spTgt>
                                        </p:tgtEl>
                                      </p:cBhvr>
                                    </p:animEffect>
                                    <p:anim calcmode="lin" valueType="num">
                                      <p:cBhvr>
                                        <p:cTn id="55"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9699">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969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29699">
                                            <p:txEl>
                                              <p:pRg st="6" end="6"/>
                                            </p:txEl>
                                          </p:spTgt>
                                        </p:tgtEl>
                                        <p:attrNameLst>
                                          <p:attrName>style.visibility</p:attrName>
                                        </p:attrNameLst>
                                      </p:cBhvr>
                                      <p:to>
                                        <p:strVal val="visible"/>
                                      </p:to>
                                    </p:set>
                                    <p:animEffect transition="in" filter="fade">
                                      <p:cBhvr>
                                        <p:cTn id="62" dur="1000"/>
                                        <p:tgtEl>
                                          <p:spTgt spid="29699">
                                            <p:txEl>
                                              <p:pRg st="6" end="6"/>
                                            </p:txEl>
                                          </p:spTgt>
                                        </p:tgtEl>
                                      </p:cBhvr>
                                    </p:animEffect>
                                    <p:anim calcmode="lin" valueType="num">
                                      <p:cBhvr>
                                        <p:cTn id="63"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29699">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969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79376" y="188913"/>
            <a:ext cx="10441160" cy="1320800"/>
          </a:xfrm>
        </p:spPr>
        <p:txBody>
          <a:bodyPr>
            <a:normAutofit/>
          </a:bodyPr>
          <a:lstStyle/>
          <a:p>
            <a:pPr eaLnBrk="1" hangingPunct="1"/>
            <a:r>
              <a:rPr lang="nb-NO" altLang="nb-NO" sz="3600" dirty="0">
                <a:solidFill>
                  <a:srgbClr val="CC0000"/>
                </a:solidFill>
                <a:latin typeface="Arial Black" panose="020B0A04020102020204" pitchFamily="34" charset="0"/>
              </a:rPr>
              <a:t>Gjør deg kjent med forsamlingen</a:t>
            </a:r>
            <a:r>
              <a:rPr lang="nb-NO" altLang="nb-NO" sz="3600" dirty="0">
                <a:latin typeface="Arial Black" panose="020B0A04020102020204" pitchFamily="34" charset="0"/>
              </a:rPr>
              <a:t> </a:t>
            </a:r>
          </a:p>
        </p:txBody>
      </p:sp>
      <p:sp>
        <p:nvSpPr>
          <p:cNvPr id="30723" name="Rectangle 3"/>
          <p:cNvSpPr>
            <a:spLocks noGrp="1" noChangeArrowheads="1"/>
          </p:cNvSpPr>
          <p:nvPr>
            <p:ph idx="1"/>
          </p:nvPr>
        </p:nvSpPr>
        <p:spPr>
          <a:xfrm>
            <a:off x="479376" y="1196752"/>
            <a:ext cx="10441160" cy="4114800"/>
          </a:xfrm>
        </p:spPr>
        <p:txBody>
          <a:bodyPr rtlCol="0">
            <a:normAutofit/>
          </a:bodyPr>
          <a:lstStyle/>
          <a:p>
            <a:pPr marL="609600" indent="-609600">
              <a:lnSpc>
                <a:spcPct val="90000"/>
              </a:lnSpc>
              <a:buNone/>
              <a:defRPr/>
            </a:pPr>
            <a:r>
              <a:rPr lang="nb-NO" altLang="nb-NO" sz="2800" dirty="0">
                <a:solidFill>
                  <a:schemeClr val="tx1">
                    <a:lumMod val="75000"/>
                    <a:lumOff val="25000"/>
                  </a:schemeClr>
                </a:solidFill>
              </a:rPr>
              <a:t>	</a:t>
            </a:r>
            <a:r>
              <a:rPr lang="nb-NO" altLang="nb-NO" sz="2100" dirty="0">
                <a:solidFill>
                  <a:schemeClr val="tx1">
                    <a:lumMod val="75000"/>
                    <a:lumOff val="25000"/>
                  </a:schemeClr>
                </a:solidFill>
                <a:latin typeface="Arial Black" panose="020B0A04020102020204" pitchFamily="34" charset="0"/>
              </a:rPr>
              <a:t>Det å </a:t>
            </a:r>
            <a:r>
              <a:rPr lang="nb-NO" altLang="nb-NO" dirty="0">
                <a:solidFill>
                  <a:schemeClr val="tx1">
                    <a:lumMod val="75000"/>
                    <a:lumOff val="25000"/>
                  </a:schemeClr>
                </a:solidFill>
                <a:latin typeface="Arial Black" panose="020B0A04020102020204" pitchFamily="34" charset="0"/>
              </a:rPr>
              <a:t>feilberegne</a:t>
            </a:r>
            <a:r>
              <a:rPr lang="nb-NO" altLang="nb-NO" sz="2100" dirty="0">
                <a:solidFill>
                  <a:schemeClr val="tx1">
                    <a:lumMod val="75000"/>
                    <a:lumOff val="25000"/>
                  </a:schemeClr>
                </a:solidFill>
                <a:latin typeface="Arial Black" panose="020B0A04020102020204" pitchFamily="34" charset="0"/>
              </a:rPr>
              <a:t> sitt publikum er en av de største tabbene en taler kan begå.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Dersom du skal snakke til en ukjent forsamling, bør du på forhånd finne ut så mye som mulig om hvem de er, og om hva som forventes av deg.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Tren deg i å kjenne på atmosfæren i den forsamlingen du kommer til.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Du kan skaffe deg god innsikt ved hjelp av noen korte samtaler med noen av deltakerne før det blir din tur.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Bruk dem aktivt under ditt innlegget ditt, og følg med på responsen fra dem. </a:t>
            </a:r>
          </a:p>
        </p:txBody>
      </p:sp>
      <p:sp>
        <p:nvSpPr>
          <p:cNvPr id="2" name="TekstSylinder 1">
            <a:extLst>
              <a:ext uri="{FF2B5EF4-FFF2-40B4-BE49-F238E27FC236}">
                <a16:creationId xmlns:a16="http://schemas.microsoft.com/office/drawing/2014/main" id="{EDBFDA63-8B1B-7AD8-ACB3-A41C18F969F0}"/>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DC030990-AA25-455A-22DF-49DF7582E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2"/>
                                        </p:tgtEl>
                                        <p:attrNameLst>
                                          <p:attrName>ppt_y</p:attrName>
                                        </p:attrNameLst>
                                      </p:cBhvr>
                                      <p:tavLst>
                                        <p:tav tm="0">
                                          <p:val>
                                            <p:strVal val="#ppt_y"/>
                                          </p:val>
                                        </p:tav>
                                        <p:tav tm="100000">
                                          <p:val>
                                            <p:strVal val="#ppt_y"/>
                                          </p:val>
                                        </p:tav>
                                      </p:tavLst>
                                    </p:anim>
                                    <p:anim calcmode="lin" valueType="num">
                                      <p:cBhvr>
                                        <p:cTn id="9" dur="500" fill="hold"/>
                                        <p:tgtEl>
                                          <p:spTgt spid="307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30723">
                                            <p:txEl>
                                              <p:pRg st="0" end="0"/>
                                            </p:txEl>
                                          </p:spTgt>
                                        </p:tgtEl>
                                        <p:attrNameLst>
                                          <p:attrName>style.visibility</p:attrName>
                                        </p:attrNameLst>
                                      </p:cBhvr>
                                      <p:to>
                                        <p:strVal val="visible"/>
                                      </p:to>
                                    </p:set>
                                    <p:animEffect transition="in" filter="fade">
                                      <p:cBhvr>
                                        <p:cTn id="16" dur="2000"/>
                                        <p:tgtEl>
                                          <p:spTgt spid="30723">
                                            <p:txEl>
                                              <p:pRg st="0" end="0"/>
                                            </p:txEl>
                                          </p:spTgt>
                                        </p:tgtEl>
                                      </p:cBhvr>
                                    </p:animEffect>
                                    <p:anim calcmode="lin" valueType="num">
                                      <p:cBhvr>
                                        <p:cTn id="17" dur="2000" fill="hold"/>
                                        <p:tgtEl>
                                          <p:spTgt spid="3072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072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30723">
                                            <p:txEl>
                                              <p:pRg st="1" end="1"/>
                                            </p:txEl>
                                          </p:spTgt>
                                        </p:tgtEl>
                                        <p:attrNameLst>
                                          <p:attrName>style.visibility</p:attrName>
                                        </p:attrNameLst>
                                      </p:cBhvr>
                                      <p:to>
                                        <p:strVal val="visible"/>
                                      </p:to>
                                    </p:set>
                                    <p:animEffect transition="in" filter="fade">
                                      <p:cBhvr>
                                        <p:cTn id="24" dur="2000"/>
                                        <p:tgtEl>
                                          <p:spTgt spid="30723">
                                            <p:txEl>
                                              <p:pRg st="1" end="1"/>
                                            </p:txEl>
                                          </p:spTgt>
                                        </p:tgtEl>
                                      </p:cBhvr>
                                    </p:animEffect>
                                    <p:anim calcmode="lin" valueType="num">
                                      <p:cBhvr>
                                        <p:cTn id="25" dur="2000" fill="hold"/>
                                        <p:tgtEl>
                                          <p:spTgt spid="30723">
                                            <p:txEl>
                                              <p:pRg st="1" end="1"/>
                                            </p:txEl>
                                          </p:spTgt>
                                        </p:tgtEl>
                                        <p:attrNameLst>
                                          <p:attrName>style.rotation</p:attrName>
                                        </p:attrNameLst>
                                      </p:cBhvr>
                                      <p:tavLst>
                                        <p:tav tm="0">
                                          <p:val>
                                            <p:fltVal val="720"/>
                                          </p:val>
                                        </p:tav>
                                        <p:tav tm="100000">
                                          <p:val>
                                            <p:fltVal val="0"/>
                                          </p:val>
                                        </p:tav>
                                      </p:tavLst>
                                    </p:anim>
                                    <p:anim calcmode="lin" valueType="num">
                                      <p:cBhvr>
                                        <p:cTn id="26" dur="20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072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30723">
                                            <p:txEl>
                                              <p:pRg st="2" end="2"/>
                                            </p:txEl>
                                          </p:spTgt>
                                        </p:tgtEl>
                                        <p:attrNameLst>
                                          <p:attrName>style.visibility</p:attrName>
                                        </p:attrNameLst>
                                      </p:cBhvr>
                                      <p:to>
                                        <p:strVal val="visible"/>
                                      </p:to>
                                    </p:set>
                                    <p:animEffect transition="in" filter="fade">
                                      <p:cBhvr>
                                        <p:cTn id="32" dur="2000"/>
                                        <p:tgtEl>
                                          <p:spTgt spid="30723">
                                            <p:txEl>
                                              <p:pRg st="2" end="2"/>
                                            </p:txEl>
                                          </p:spTgt>
                                        </p:tgtEl>
                                      </p:cBhvr>
                                    </p:animEffect>
                                    <p:anim calcmode="lin" valueType="num">
                                      <p:cBhvr>
                                        <p:cTn id="33" dur="2000" fill="hold"/>
                                        <p:tgtEl>
                                          <p:spTgt spid="30723">
                                            <p:txEl>
                                              <p:pRg st="2" end="2"/>
                                            </p:txEl>
                                          </p:spTgt>
                                        </p:tgtEl>
                                        <p:attrNameLst>
                                          <p:attrName>style.rotation</p:attrName>
                                        </p:attrNameLst>
                                      </p:cBhvr>
                                      <p:tavLst>
                                        <p:tav tm="0">
                                          <p:val>
                                            <p:fltVal val="720"/>
                                          </p:val>
                                        </p:tav>
                                        <p:tav tm="100000">
                                          <p:val>
                                            <p:fltVal val="0"/>
                                          </p:val>
                                        </p:tav>
                                      </p:tavLst>
                                    </p:anim>
                                    <p:anim calcmode="lin" valueType="num">
                                      <p:cBhvr>
                                        <p:cTn id="34" dur="2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3072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0723">
                                            <p:txEl>
                                              <p:pRg st="3" end="3"/>
                                            </p:txEl>
                                          </p:spTgt>
                                        </p:tgtEl>
                                        <p:attrNameLst>
                                          <p:attrName>style.visibility</p:attrName>
                                        </p:attrNameLst>
                                      </p:cBhvr>
                                      <p:to>
                                        <p:strVal val="visible"/>
                                      </p:to>
                                    </p:set>
                                    <p:animEffect transition="in" filter="fade">
                                      <p:cBhvr>
                                        <p:cTn id="40" dur="2000"/>
                                        <p:tgtEl>
                                          <p:spTgt spid="30723">
                                            <p:txEl>
                                              <p:pRg st="3" end="3"/>
                                            </p:txEl>
                                          </p:spTgt>
                                        </p:tgtEl>
                                      </p:cBhvr>
                                    </p:animEffect>
                                    <p:anim calcmode="lin" valueType="num">
                                      <p:cBhvr>
                                        <p:cTn id="41" dur="2000" fill="hold"/>
                                        <p:tgtEl>
                                          <p:spTgt spid="30723">
                                            <p:txEl>
                                              <p:pRg st="3" end="3"/>
                                            </p:txEl>
                                          </p:spTgt>
                                        </p:tgtEl>
                                        <p:attrNameLst>
                                          <p:attrName>style.rotation</p:attrName>
                                        </p:attrNameLst>
                                      </p:cBhvr>
                                      <p:tavLst>
                                        <p:tav tm="0">
                                          <p:val>
                                            <p:fltVal val="720"/>
                                          </p:val>
                                        </p:tav>
                                        <p:tav tm="100000">
                                          <p:val>
                                            <p:fltVal val="0"/>
                                          </p:val>
                                        </p:tav>
                                      </p:tavLst>
                                    </p:anim>
                                    <p:anim calcmode="lin" valueType="num">
                                      <p:cBhvr>
                                        <p:cTn id="42" dur="2000" fill="hold"/>
                                        <p:tgtEl>
                                          <p:spTgt spid="30723">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3072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30723">
                                            <p:txEl>
                                              <p:pRg st="4" end="4"/>
                                            </p:txEl>
                                          </p:spTgt>
                                        </p:tgtEl>
                                        <p:attrNameLst>
                                          <p:attrName>style.visibility</p:attrName>
                                        </p:attrNameLst>
                                      </p:cBhvr>
                                      <p:to>
                                        <p:strVal val="visible"/>
                                      </p:to>
                                    </p:set>
                                    <p:animEffect transition="in" filter="fade">
                                      <p:cBhvr>
                                        <p:cTn id="48" dur="2000"/>
                                        <p:tgtEl>
                                          <p:spTgt spid="30723">
                                            <p:txEl>
                                              <p:pRg st="4" end="4"/>
                                            </p:txEl>
                                          </p:spTgt>
                                        </p:tgtEl>
                                      </p:cBhvr>
                                    </p:animEffect>
                                    <p:anim calcmode="lin" valueType="num">
                                      <p:cBhvr>
                                        <p:cTn id="49" dur="2000" fill="hold"/>
                                        <p:tgtEl>
                                          <p:spTgt spid="30723">
                                            <p:txEl>
                                              <p:pRg st="4" end="4"/>
                                            </p:txEl>
                                          </p:spTgt>
                                        </p:tgtEl>
                                        <p:attrNameLst>
                                          <p:attrName>style.rotation</p:attrName>
                                        </p:attrNameLst>
                                      </p:cBhvr>
                                      <p:tavLst>
                                        <p:tav tm="0">
                                          <p:val>
                                            <p:fltVal val="720"/>
                                          </p:val>
                                        </p:tav>
                                        <p:tav tm="100000">
                                          <p:val>
                                            <p:fltVal val="0"/>
                                          </p:val>
                                        </p:tav>
                                      </p:tavLst>
                                    </p:anim>
                                    <p:anim calcmode="lin" valueType="num">
                                      <p:cBhvr>
                                        <p:cTn id="50" dur="20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51" dur="2000" fill="hold"/>
                                        <p:tgtEl>
                                          <p:spTgt spid="3072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19536" y="333375"/>
            <a:ext cx="8061077" cy="719138"/>
          </a:xfrm>
        </p:spPr>
        <p:txBody>
          <a:bodyPr>
            <a:normAutofit fontScale="90000"/>
          </a:bodyPr>
          <a:lstStyle/>
          <a:p>
            <a:pPr eaLnBrk="1" hangingPunct="1"/>
            <a:r>
              <a:rPr lang="nb-NO" altLang="nb-NO" dirty="0">
                <a:solidFill>
                  <a:srgbClr val="CC0000"/>
                </a:solidFill>
                <a:latin typeface="Arial Black" panose="020B0A04020102020204" pitchFamily="34" charset="0"/>
              </a:rPr>
              <a:t>Nå er du der</a:t>
            </a:r>
            <a:r>
              <a:rPr lang="nb-NO" altLang="nb-NO" dirty="0">
                <a:latin typeface="Arial Black" panose="020B0A04020102020204" pitchFamily="34" charset="0"/>
              </a:rPr>
              <a:t> </a:t>
            </a:r>
          </a:p>
        </p:txBody>
      </p:sp>
      <p:sp>
        <p:nvSpPr>
          <p:cNvPr id="31747" name="Rectangle 3"/>
          <p:cNvSpPr>
            <a:spLocks noGrp="1" noChangeArrowheads="1"/>
          </p:cNvSpPr>
          <p:nvPr>
            <p:ph idx="1"/>
          </p:nvPr>
        </p:nvSpPr>
        <p:spPr>
          <a:xfrm>
            <a:off x="1199456" y="1358714"/>
            <a:ext cx="9505056" cy="4140571"/>
          </a:xfrm>
        </p:spPr>
        <p:txBody>
          <a:bodyPr rtlCol="0">
            <a:normAutofit/>
          </a:bodyPr>
          <a:lstStyle/>
          <a:p>
            <a:pPr marL="609600" indent="-609600">
              <a:lnSpc>
                <a:spcPct val="90000"/>
              </a:lnSpc>
              <a:buNone/>
              <a:defRPr/>
            </a:pPr>
            <a:r>
              <a:rPr lang="nb-NO" altLang="nb-NO" sz="2400" dirty="0">
                <a:solidFill>
                  <a:schemeClr val="tx1">
                    <a:lumMod val="75000"/>
                    <a:lumOff val="25000"/>
                  </a:schemeClr>
                </a:solidFill>
              </a:rPr>
              <a:t>	</a:t>
            </a:r>
            <a:r>
              <a:rPr lang="nb-NO" altLang="nb-NO" sz="2100" dirty="0">
                <a:solidFill>
                  <a:schemeClr val="tx1">
                    <a:lumMod val="75000"/>
                    <a:lumOff val="25000"/>
                  </a:schemeClr>
                </a:solidFill>
                <a:latin typeface="Arial Black" panose="020B0A04020102020204" pitchFamily="34" charset="0"/>
              </a:rPr>
              <a:t>Dirigenten sier: ”Ordet er ditt”, og så sier hun navnet ditt.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Du har på forhånd funnet ut om det er talerstol der, om du skal snakke sittende eller stående, om det er satt fram bord til manuset, og om det er nok lys til å se hva du har skrevet.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Beveg deg langsomt.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Ta den tiden du trenger. </a:t>
            </a:r>
          </a:p>
          <a:p>
            <a:pPr marL="609600" indent="-609600">
              <a:lnSpc>
                <a:spcPct val="90000"/>
              </a:lnSpc>
              <a:buNone/>
              <a:defRPr/>
            </a:pPr>
            <a:r>
              <a:rPr lang="nb-NO" altLang="nb-NO" sz="2100" dirty="0">
                <a:solidFill>
                  <a:schemeClr val="tx1">
                    <a:lumMod val="75000"/>
                    <a:lumOff val="25000"/>
                  </a:schemeClr>
                </a:solidFill>
                <a:latin typeface="Arial Black" panose="020B0A04020102020204" pitchFamily="34" charset="0"/>
              </a:rPr>
              <a:t>	Vær ekstra oppmerksom på løse ledninger, trapper og gulvtepper med flisete kanter. </a:t>
            </a:r>
          </a:p>
          <a:p>
            <a:pPr marL="609600" indent="-609600">
              <a:lnSpc>
                <a:spcPct val="90000"/>
              </a:lnSpc>
              <a:buFont typeface="Wingdings 3" charset="2"/>
              <a:buChar char=""/>
              <a:defRPr/>
            </a:pPr>
            <a:endParaRPr lang="nb-NO" altLang="nb-NO" sz="2800" dirty="0">
              <a:solidFill>
                <a:schemeClr val="tx1">
                  <a:lumMod val="75000"/>
                  <a:lumOff val="25000"/>
                </a:schemeClr>
              </a:solidFill>
            </a:endParaRPr>
          </a:p>
        </p:txBody>
      </p:sp>
      <p:sp>
        <p:nvSpPr>
          <p:cNvPr id="2" name="TekstSylinder 1">
            <a:extLst>
              <a:ext uri="{FF2B5EF4-FFF2-40B4-BE49-F238E27FC236}">
                <a16:creationId xmlns:a16="http://schemas.microsoft.com/office/drawing/2014/main" id="{5E54B913-7027-899B-5642-A12601EBF01D}"/>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066FE454-9597-4749-6B24-B8AC99C62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0" fill="hold"/>
                                        <p:tgtEl>
                                          <p:spTgt spid="31746"/>
                                        </p:tgtEl>
                                        <p:attrNameLst>
                                          <p:attrName>ppt_w</p:attrName>
                                        </p:attrNameLst>
                                      </p:cBhvr>
                                      <p:tavLst>
                                        <p:tav tm="0" fmla="#ppt_w*sin(2.5*pi*$)">
                                          <p:val>
                                            <p:fltVal val="0"/>
                                          </p:val>
                                        </p:tav>
                                        <p:tav tm="100000">
                                          <p:val>
                                            <p:fltVal val="1"/>
                                          </p:val>
                                        </p:tav>
                                      </p:tavLst>
                                    </p:anim>
                                    <p:anim calcmode="lin" valueType="num">
                                      <p:cBhvr>
                                        <p:cTn id="8" dur="5000" fill="hold"/>
                                        <p:tgtEl>
                                          <p:spTgt spid="317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Scale>
                                      <p:cBhvr>
                                        <p:cTn id="13" dur="1000" decel="50000" fill="hold">
                                          <p:stCondLst>
                                            <p:cond delay="0"/>
                                          </p:stCondLst>
                                        </p:cTn>
                                        <p:tgtEl>
                                          <p:spTgt spid="317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1747">
                                            <p:txEl>
                                              <p:pRg st="0" end="0"/>
                                            </p:txEl>
                                          </p:spTgt>
                                        </p:tgtEl>
                                        <p:attrNameLst>
                                          <p:attrName>ppt_x</p:attrName>
                                          <p:attrName>ppt_y</p:attrName>
                                        </p:attrNameLst>
                                      </p:cBhvr>
                                    </p:animMotion>
                                    <p:animEffect transition="in" filter="fade">
                                      <p:cBhvr>
                                        <p:cTn id="15" dur="1000"/>
                                        <p:tgtEl>
                                          <p:spTgt spid="3174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Scale>
                                      <p:cBhvr>
                                        <p:cTn id="20" dur="1000" decel="50000" fill="hold">
                                          <p:stCondLst>
                                            <p:cond delay="0"/>
                                          </p:stCondLst>
                                        </p:cTn>
                                        <p:tgtEl>
                                          <p:spTgt spid="317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1747">
                                            <p:txEl>
                                              <p:pRg st="1" end="1"/>
                                            </p:txEl>
                                          </p:spTgt>
                                        </p:tgtEl>
                                        <p:attrNameLst>
                                          <p:attrName>ppt_x</p:attrName>
                                          <p:attrName>ppt_y</p:attrName>
                                        </p:attrNameLst>
                                      </p:cBhvr>
                                    </p:animMotion>
                                    <p:animEffect transition="in" filter="fade">
                                      <p:cBhvr>
                                        <p:cTn id="22" dur="1000"/>
                                        <p:tgtEl>
                                          <p:spTgt spid="3174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Scale>
                                      <p:cBhvr>
                                        <p:cTn id="27" dur="1000" decel="50000" fill="hold">
                                          <p:stCondLst>
                                            <p:cond delay="0"/>
                                          </p:stCondLst>
                                        </p:cTn>
                                        <p:tgtEl>
                                          <p:spTgt spid="317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1747">
                                            <p:txEl>
                                              <p:pRg st="2" end="2"/>
                                            </p:txEl>
                                          </p:spTgt>
                                        </p:tgtEl>
                                        <p:attrNameLst>
                                          <p:attrName>ppt_x</p:attrName>
                                          <p:attrName>ppt_y</p:attrName>
                                        </p:attrNameLst>
                                      </p:cBhvr>
                                    </p:animMotion>
                                    <p:animEffect transition="in" filter="fade">
                                      <p:cBhvr>
                                        <p:cTn id="29" dur="1000"/>
                                        <p:tgtEl>
                                          <p:spTgt spid="3174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31747">
                                            <p:txEl>
                                              <p:pRg st="3" end="3"/>
                                            </p:txEl>
                                          </p:spTgt>
                                        </p:tgtEl>
                                        <p:attrNameLst>
                                          <p:attrName>style.visibility</p:attrName>
                                        </p:attrNameLst>
                                      </p:cBhvr>
                                      <p:to>
                                        <p:strVal val="visible"/>
                                      </p:to>
                                    </p:set>
                                    <p:animScale>
                                      <p:cBhvr>
                                        <p:cTn id="34" dur="1000" decel="50000" fill="hold">
                                          <p:stCondLst>
                                            <p:cond delay="0"/>
                                          </p:stCondLst>
                                        </p:cTn>
                                        <p:tgtEl>
                                          <p:spTgt spid="3174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747">
                                            <p:txEl>
                                              <p:pRg st="3" end="3"/>
                                            </p:txEl>
                                          </p:spTgt>
                                        </p:tgtEl>
                                        <p:attrNameLst>
                                          <p:attrName>ppt_x</p:attrName>
                                          <p:attrName>ppt_y</p:attrName>
                                        </p:attrNameLst>
                                      </p:cBhvr>
                                    </p:animMotion>
                                    <p:animEffect transition="in" filter="fade">
                                      <p:cBhvr>
                                        <p:cTn id="36" dur="1000"/>
                                        <p:tgtEl>
                                          <p:spTgt spid="31747">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31747">
                                            <p:txEl>
                                              <p:pRg st="4" end="4"/>
                                            </p:txEl>
                                          </p:spTgt>
                                        </p:tgtEl>
                                        <p:attrNameLst>
                                          <p:attrName>style.visibility</p:attrName>
                                        </p:attrNameLst>
                                      </p:cBhvr>
                                      <p:to>
                                        <p:strVal val="visible"/>
                                      </p:to>
                                    </p:set>
                                    <p:animScale>
                                      <p:cBhvr>
                                        <p:cTn id="41" dur="1000" decel="50000" fill="hold">
                                          <p:stCondLst>
                                            <p:cond delay="0"/>
                                          </p:stCondLst>
                                        </p:cTn>
                                        <p:tgtEl>
                                          <p:spTgt spid="3174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1747">
                                            <p:txEl>
                                              <p:pRg st="4" end="4"/>
                                            </p:txEl>
                                          </p:spTgt>
                                        </p:tgtEl>
                                        <p:attrNameLst>
                                          <p:attrName>ppt_x</p:attrName>
                                          <p:attrName>ppt_y</p:attrName>
                                        </p:attrNameLst>
                                      </p:cBhvr>
                                    </p:animMotion>
                                    <p:animEffect transition="in" filter="fade">
                                      <p:cBhvr>
                                        <p:cTn id="43" dur="10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83161" y="271463"/>
            <a:ext cx="7772400" cy="636587"/>
          </a:xfrm>
        </p:spPr>
        <p:txBody>
          <a:bodyPr rtlCol="0">
            <a:normAutofit fontScale="90000"/>
          </a:bodyPr>
          <a:lstStyle/>
          <a:p>
            <a:pPr>
              <a:defRPr/>
            </a:pPr>
            <a:r>
              <a:rPr lang="nb-NO" altLang="nb-NO" dirty="0">
                <a:solidFill>
                  <a:srgbClr val="CC0000"/>
                </a:solidFill>
                <a:latin typeface="Arial Black" panose="020B0A04020102020204" pitchFamily="34" charset="0"/>
              </a:rPr>
              <a:t>Pust</a:t>
            </a:r>
            <a:r>
              <a:rPr lang="nb-NO" altLang="nb-NO" dirty="0">
                <a:latin typeface="Arial Black" panose="020B0A04020102020204" pitchFamily="34" charset="0"/>
              </a:rPr>
              <a:t> </a:t>
            </a:r>
          </a:p>
        </p:txBody>
      </p:sp>
      <p:sp>
        <p:nvSpPr>
          <p:cNvPr id="32771" name="Rectangle 3"/>
          <p:cNvSpPr>
            <a:spLocks noGrp="1" noChangeArrowheads="1"/>
          </p:cNvSpPr>
          <p:nvPr>
            <p:ph idx="1"/>
          </p:nvPr>
        </p:nvSpPr>
        <p:spPr>
          <a:xfrm>
            <a:off x="1343472" y="908050"/>
            <a:ext cx="9289032" cy="4321150"/>
          </a:xfrm>
        </p:spPr>
        <p:txBody>
          <a:bodyPr rtlCol="0">
            <a:normAutofit fontScale="77500" lnSpcReduction="20000"/>
          </a:bodyPr>
          <a:lstStyle/>
          <a:p>
            <a:pPr marL="609600" indent="-609600">
              <a:lnSpc>
                <a:spcPct val="90000"/>
              </a:lnSpc>
              <a:buNone/>
              <a:defRPr/>
            </a:pPr>
            <a:r>
              <a:rPr lang="nb-NO" altLang="nb-NO" sz="2800" dirty="0">
                <a:solidFill>
                  <a:schemeClr val="tx1">
                    <a:lumMod val="75000"/>
                    <a:lumOff val="25000"/>
                  </a:schemeClr>
                </a:solidFill>
              </a:rPr>
              <a:t>	  </a:t>
            </a:r>
            <a:r>
              <a:rPr lang="nb-NO" altLang="nb-NO" sz="2400" dirty="0">
                <a:solidFill>
                  <a:schemeClr val="tx1">
                    <a:lumMod val="75000"/>
                    <a:lumOff val="25000"/>
                  </a:schemeClr>
                </a:solidFill>
                <a:latin typeface="Arial Black" panose="020B0A04020102020204" pitchFamily="34" charset="0"/>
              </a:rPr>
              <a:t>Du står på talerstolen vendt mot forsamlingen.</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Finn balansen med begge beina slik at du står trygt.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Kjenn at du har kontakt med gulvet.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Ikke begynn riktig ennå.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De siste små sekundene er   betydningsfulle.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La forventningen bygge seg opp.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Samle deg og fokuser. </a:t>
            </a:r>
          </a:p>
          <a:p>
            <a:pPr marL="609600" indent="-609600">
              <a:lnSpc>
                <a:spcPct val="90000"/>
              </a:lnSpc>
              <a:buNone/>
              <a:defRPr/>
            </a:pPr>
            <a:endParaRPr lang="nb-NO" altLang="nb-NO" sz="2400" dirty="0">
              <a:solidFill>
                <a:schemeClr val="tx1">
                  <a:lumMod val="75000"/>
                  <a:lumOff val="25000"/>
                </a:schemeClr>
              </a:solidFill>
              <a:latin typeface="Arial Black" panose="020B0A04020102020204" pitchFamily="34" charset="0"/>
            </a:endParaRP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Se på forsamlingen, finn noen vennlige fjes og smil. </a:t>
            </a:r>
          </a:p>
          <a:p>
            <a:pPr marL="609600" indent="-609600">
              <a:lnSpc>
                <a:spcPct val="90000"/>
              </a:lnSpc>
              <a:buNone/>
              <a:defRPr/>
            </a:pPr>
            <a:r>
              <a:rPr lang="nb-NO" altLang="nb-NO" sz="2400" dirty="0">
                <a:solidFill>
                  <a:schemeClr val="tx1">
                    <a:lumMod val="75000"/>
                    <a:lumOff val="25000"/>
                  </a:schemeClr>
                </a:solidFill>
                <a:latin typeface="Arial Black" panose="020B0A04020102020204" pitchFamily="34" charset="0"/>
              </a:rPr>
              <a:t>	Trekk pusten. - Så er du i gang.</a:t>
            </a:r>
          </a:p>
        </p:txBody>
      </p:sp>
      <p:sp>
        <p:nvSpPr>
          <p:cNvPr id="2" name="TekstSylinder 1">
            <a:extLst>
              <a:ext uri="{FF2B5EF4-FFF2-40B4-BE49-F238E27FC236}">
                <a16:creationId xmlns:a16="http://schemas.microsoft.com/office/drawing/2014/main" id="{688A9D7B-1C0E-C48F-78A7-0548B19BBBEB}"/>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4EA88504-AA34-448A-36A5-302636C2D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strVal val="#ppt_w*0.05"/>
                                          </p:val>
                                        </p:tav>
                                        <p:tav tm="100000">
                                          <p:val>
                                            <p:strVal val="#ppt_w"/>
                                          </p:val>
                                        </p:tav>
                                      </p:tavLst>
                                    </p:anim>
                                    <p:anim calcmode="lin" valueType="num">
                                      <p:cBhvr>
                                        <p:cTn id="8" dur="500" fill="hold"/>
                                        <p:tgtEl>
                                          <p:spTgt spid="32770"/>
                                        </p:tgtEl>
                                        <p:attrNameLst>
                                          <p:attrName>ppt_h</p:attrName>
                                        </p:attrNameLst>
                                      </p:cBhvr>
                                      <p:tavLst>
                                        <p:tav tm="0">
                                          <p:val>
                                            <p:strVal val="#ppt_h"/>
                                          </p:val>
                                        </p:tav>
                                        <p:tav tm="100000">
                                          <p:val>
                                            <p:strVal val="#ppt_h"/>
                                          </p:val>
                                        </p:tav>
                                      </p:tavLst>
                                    </p:anim>
                                    <p:anim calcmode="lin" valueType="num">
                                      <p:cBhvr>
                                        <p:cTn id="9" dur="500" fill="hold"/>
                                        <p:tgtEl>
                                          <p:spTgt spid="32770"/>
                                        </p:tgtEl>
                                        <p:attrNameLst>
                                          <p:attrName>ppt_x</p:attrName>
                                        </p:attrNameLst>
                                      </p:cBhvr>
                                      <p:tavLst>
                                        <p:tav tm="0">
                                          <p:val>
                                            <p:strVal val="#ppt_x-.2"/>
                                          </p:val>
                                        </p:tav>
                                        <p:tav tm="100000">
                                          <p:val>
                                            <p:strVal val="#ppt_x"/>
                                          </p:val>
                                        </p:tav>
                                      </p:tavLst>
                                    </p:anim>
                                    <p:anim calcmode="lin" valueType="num">
                                      <p:cBhvr>
                                        <p:cTn id="10" dur="500" fill="hold"/>
                                        <p:tgtEl>
                                          <p:spTgt spid="32770"/>
                                        </p:tgtEl>
                                        <p:attrNameLst>
                                          <p:attrName>ppt_y</p:attrName>
                                        </p:attrNameLst>
                                      </p:cBhvr>
                                      <p:tavLst>
                                        <p:tav tm="0">
                                          <p:val>
                                            <p:strVal val="#ppt_y"/>
                                          </p:val>
                                        </p:tav>
                                        <p:tav tm="100000">
                                          <p:val>
                                            <p:strVal val="#ppt_y"/>
                                          </p:val>
                                        </p:tav>
                                      </p:tavLst>
                                    </p:anim>
                                    <p:animEffect transition="in" filter="fade">
                                      <p:cBhvr>
                                        <p:cTn id="11" dur="500"/>
                                        <p:tgtEl>
                                          <p:spTgt spid="327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2771">
                                            <p:txEl>
                                              <p:pRg st="0" end="0"/>
                                            </p:txEl>
                                          </p:spTgt>
                                        </p:tgtEl>
                                        <p:attrNameLst>
                                          <p:attrName>style.visibility</p:attrName>
                                        </p:attrNameLst>
                                      </p:cBhvr>
                                      <p:to>
                                        <p:strVal val="visible"/>
                                      </p:to>
                                    </p:set>
                                    <p:anim calcmode="lin" valueType="num">
                                      <p:cBhvr>
                                        <p:cTn id="16" dur="500" fill="hold"/>
                                        <p:tgtEl>
                                          <p:spTgt spid="327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277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27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27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277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2771">
                                            <p:txEl>
                                              <p:pRg st="1" end="1"/>
                                            </p:txEl>
                                          </p:spTgt>
                                        </p:tgtEl>
                                        <p:attrNameLst>
                                          <p:attrName>style.visibility</p:attrName>
                                        </p:attrNameLst>
                                      </p:cBhvr>
                                      <p:to>
                                        <p:strVal val="visible"/>
                                      </p:to>
                                    </p:set>
                                    <p:anim calcmode="lin" valueType="num">
                                      <p:cBhvr>
                                        <p:cTn id="25" dur="500" fill="hold"/>
                                        <p:tgtEl>
                                          <p:spTgt spid="327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277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27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27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27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2771">
                                            <p:txEl>
                                              <p:pRg st="2" end="2"/>
                                            </p:txEl>
                                          </p:spTgt>
                                        </p:tgtEl>
                                        <p:attrNameLst>
                                          <p:attrName>style.visibility</p:attrName>
                                        </p:attrNameLst>
                                      </p:cBhvr>
                                      <p:to>
                                        <p:strVal val="visible"/>
                                      </p:to>
                                    </p:set>
                                    <p:anim calcmode="lin" valueType="num">
                                      <p:cBhvr>
                                        <p:cTn id="34" dur="500" fill="hold"/>
                                        <p:tgtEl>
                                          <p:spTgt spid="327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2771">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27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27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277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2771">
                                            <p:txEl>
                                              <p:pRg st="3" end="3"/>
                                            </p:txEl>
                                          </p:spTgt>
                                        </p:tgtEl>
                                        <p:attrNameLst>
                                          <p:attrName>style.visibility</p:attrName>
                                        </p:attrNameLst>
                                      </p:cBhvr>
                                      <p:to>
                                        <p:strVal val="visible"/>
                                      </p:to>
                                    </p:set>
                                    <p:anim calcmode="lin" valueType="num">
                                      <p:cBhvr>
                                        <p:cTn id="43" dur="500" fill="hold"/>
                                        <p:tgtEl>
                                          <p:spTgt spid="327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2771">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327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27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277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2771">
                                            <p:txEl>
                                              <p:pRg st="4" end="4"/>
                                            </p:txEl>
                                          </p:spTgt>
                                        </p:tgtEl>
                                        <p:attrNameLst>
                                          <p:attrName>style.visibility</p:attrName>
                                        </p:attrNameLst>
                                      </p:cBhvr>
                                      <p:to>
                                        <p:strVal val="visible"/>
                                      </p:to>
                                    </p:set>
                                    <p:anim calcmode="lin" valueType="num">
                                      <p:cBhvr>
                                        <p:cTn id="52" dur="500" fill="hold"/>
                                        <p:tgtEl>
                                          <p:spTgt spid="327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2771">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327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27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277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2771">
                                            <p:txEl>
                                              <p:pRg st="5" end="5"/>
                                            </p:txEl>
                                          </p:spTgt>
                                        </p:tgtEl>
                                        <p:attrNameLst>
                                          <p:attrName>style.visibility</p:attrName>
                                        </p:attrNameLst>
                                      </p:cBhvr>
                                      <p:to>
                                        <p:strVal val="visible"/>
                                      </p:to>
                                    </p:set>
                                    <p:anim calcmode="lin" valueType="num">
                                      <p:cBhvr>
                                        <p:cTn id="61" dur="500" fill="hold"/>
                                        <p:tgtEl>
                                          <p:spTgt spid="3277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2771">
                                            <p:txEl>
                                              <p:pRg st="5" end="5"/>
                                            </p:txEl>
                                          </p:spTgt>
                                        </p:tgtEl>
                                        <p:attrNameLst>
                                          <p:attrName>ppt_y</p:attrName>
                                        </p:attrNameLst>
                                      </p:cBhvr>
                                      <p:tavLst>
                                        <p:tav tm="0">
                                          <p:val>
                                            <p:strVal val="#ppt_y"/>
                                          </p:val>
                                        </p:tav>
                                        <p:tav tm="100000">
                                          <p:val>
                                            <p:strVal val="#ppt_y"/>
                                          </p:val>
                                        </p:tav>
                                      </p:tavLst>
                                    </p:anim>
                                    <p:anim calcmode="lin" valueType="num">
                                      <p:cBhvr>
                                        <p:cTn id="63" dur="500" fill="hold"/>
                                        <p:tgtEl>
                                          <p:spTgt spid="3277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277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2771">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2771">
                                            <p:txEl>
                                              <p:pRg st="6" end="6"/>
                                            </p:txEl>
                                          </p:spTgt>
                                        </p:tgtEl>
                                        <p:attrNameLst>
                                          <p:attrName>style.visibility</p:attrName>
                                        </p:attrNameLst>
                                      </p:cBhvr>
                                      <p:to>
                                        <p:strVal val="visible"/>
                                      </p:to>
                                    </p:set>
                                    <p:anim calcmode="lin" valueType="num">
                                      <p:cBhvr>
                                        <p:cTn id="70" dur="500" fill="hold"/>
                                        <p:tgtEl>
                                          <p:spTgt spid="3277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2771">
                                            <p:txEl>
                                              <p:pRg st="6" end="6"/>
                                            </p:txEl>
                                          </p:spTgt>
                                        </p:tgtEl>
                                        <p:attrNameLst>
                                          <p:attrName>ppt_y</p:attrName>
                                        </p:attrNameLst>
                                      </p:cBhvr>
                                      <p:tavLst>
                                        <p:tav tm="0">
                                          <p:val>
                                            <p:strVal val="#ppt_y"/>
                                          </p:val>
                                        </p:tav>
                                        <p:tav tm="100000">
                                          <p:val>
                                            <p:strVal val="#ppt_y"/>
                                          </p:val>
                                        </p:tav>
                                      </p:tavLst>
                                    </p:anim>
                                    <p:anim calcmode="lin" valueType="num">
                                      <p:cBhvr>
                                        <p:cTn id="72" dur="500" fill="hold"/>
                                        <p:tgtEl>
                                          <p:spTgt spid="3277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277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2771">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2771">
                                            <p:txEl>
                                              <p:pRg st="7" end="7"/>
                                            </p:txEl>
                                          </p:spTgt>
                                        </p:tgtEl>
                                        <p:attrNameLst>
                                          <p:attrName>style.visibility</p:attrName>
                                        </p:attrNameLst>
                                      </p:cBhvr>
                                      <p:to>
                                        <p:strVal val="visible"/>
                                      </p:to>
                                    </p:set>
                                    <p:anim calcmode="lin" valueType="num">
                                      <p:cBhvr>
                                        <p:cTn id="79" dur="500" fill="hold"/>
                                        <p:tgtEl>
                                          <p:spTgt spid="3277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2771">
                                            <p:txEl>
                                              <p:pRg st="7" end="7"/>
                                            </p:txEl>
                                          </p:spTgt>
                                        </p:tgtEl>
                                        <p:attrNameLst>
                                          <p:attrName>ppt_y</p:attrName>
                                        </p:attrNameLst>
                                      </p:cBhvr>
                                      <p:tavLst>
                                        <p:tav tm="0">
                                          <p:val>
                                            <p:strVal val="#ppt_y"/>
                                          </p:val>
                                        </p:tav>
                                        <p:tav tm="100000">
                                          <p:val>
                                            <p:strVal val="#ppt_y"/>
                                          </p:val>
                                        </p:tav>
                                      </p:tavLst>
                                    </p:anim>
                                    <p:anim calcmode="lin" valueType="num">
                                      <p:cBhvr>
                                        <p:cTn id="81" dur="500" fill="hold"/>
                                        <p:tgtEl>
                                          <p:spTgt spid="3277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277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2771">
                                            <p:txEl>
                                              <p:pRg st="7" end="7"/>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2771">
                                            <p:txEl>
                                              <p:pRg st="8" end="8"/>
                                            </p:txEl>
                                          </p:spTgt>
                                        </p:tgtEl>
                                        <p:attrNameLst>
                                          <p:attrName>style.visibility</p:attrName>
                                        </p:attrNameLst>
                                      </p:cBhvr>
                                      <p:to>
                                        <p:strVal val="visible"/>
                                      </p:to>
                                    </p:set>
                                    <p:anim calcmode="lin" valueType="num">
                                      <p:cBhvr>
                                        <p:cTn id="88" dur="500" fill="hold"/>
                                        <p:tgtEl>
                                          <p:spTgt spid="32771">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2771">
                                            <p:txEl>
                                              <p:pRg st="8" end="8"/>
                                            </p:txEl>
                                          </p:spTgt>
                                        </p:tgtEl>
                                        <p:attrNameLst>
                                          <p:attrName>ppt_y</p:attrName>
                                        </p:attrNameLst>
                                      </p:cBhvr>
                                      <p:tavLst>
                                        <p:tav tm="0">
                                          <p:val>
                                            <p:strVal val="#ppt_y"/>
                                          </p:val>
                                        </p:tav>
                                        <p:tav tm="100000">
                                          <p:val>
                                            <p:strVal val="#ppt_y"/>
                                          </p:val>
                                        </p:tav>
                                      </p:tavLst>
                                    </p:anim>
                                    <p:anim calcmode="lin" valueType="num">
                                      <p:cBhvr>
                                        <p:cTn id="90" dur="500" fill="hold"/>
                                        <p:tgtEl>
                                          <p:spTgt spid="32771">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2771">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2771">
                                            <p:txEl>
                                              <p:pRg st="8" end="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2771">
                                            <p:txEl>
                                              <p:pRg st="10" end="10"/>
                                            </p:txEl>
                                          </p:spTgt>
                                        </p:tgtEl>
                                        <p:attrNameLst>
                                          <p:attrName>style.visibility</p:attrName>
                                        </p:attrNameLst>
                                      </p:cBhvr>
                                      <p:to>
                                        <p:strVal val="visible"/>
                                      </p:to>
                                    </p:set>
                                    <p:anim calcmode="lin" valueType="num">
                                      <p:cBhvr>
                                        <p:cTn id="97" dur="500" fill="hold"/>
                                        <p:tgtEl>
                                          <p:spTgt spid="3277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2771">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277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277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2771">
                                            <p:txEl>
                                              <p:pRg st="10" end="1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2771">
                                            <p:txEl>
                                              <p:pRg st="11" end="11"/>
                                            </p:txEl>
                                          </p:spTgt>
                                        </p:tgtEl>
                                        <p:attrNameLst>
                                          <p:attrName>style.visibility</p:attrName>
                                        </p:attrNameLst>
                                      </p:cBhvr>
                                      <p:to>
                                        <p:strVal val="visible"/>
                                      </p:to>
                                    </p:set>
                                    <p:anim calcmode="lin" valueType="num">
                                      <p:cBhvr>
                                        <p:cTn id="106" dur="500" fill="hold"/>
                                        <p:tgtEl>
                                          <p:spTgt spid="32771">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2771">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32771">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2771">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2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43472" y="260351"/>
            <a:ext cx="8637141" cy="720725"/>
          </a:xfrm>
        </p:spPr>
        <p:txBody>
          <a:bodyPr>
            <a:normAutofit fontScale="90000"/>
          </a:bodyPr>
          <a:lstStyle/>
          <a:p>
            <a:pPr eaLnBrk="1" hangingPunct="1"/>
            <a:r>
              <a:rPr lang="nb-NO" altLang="nb-NO" dirty="0">
                <a:solidFill>
                  <a:srgbClr val="CC0000"/>
                </a:solidFill>
                <a:latin typeface="Arial Black" panose="020B0A04020102020204" pitchFamily="34" charset="0"/>
              </a:rPr>
              <a:t>Vær deg selv</a:t>
            </a:r>
            <a:r>
              <a:rPr lang="nb-NO" altLang="nb-NO" dirty="0">
                <a:latin typeface="Arial Black" panose="020B0A04020102020204" pitchFamily="34" charset="0"/>
              </a:rPr>
              <a:t> </a:t>
            </a:r>
          </a:p>
        </p:txBody>
      </p:sp>
      <p:sp>
        <p:nvSpPr>
          <p:cNvPr id="33795" name="Rectangle 3"/>
          <p:cNvSpPr>
            <a:spLocks noGrp="1" noChangeArrowheads="1"/>
          </p:cNvSpPr>
          <p:nvPr>
            <p:ph idx="1"/>
          </p:nvPr>
        </p:nvSpPr>
        <p:spPr>
          <a:xfrm>
            <a:off x="1524000" y="1052513"/>
            <a:ext cx="8316416" cy="4114800"/>
          </a:xfrm>
        </p:spPr>
        <p:txBody>
          <a:bodyPr rtlCol="0">
            <a:normAutofit/>
          </a:bodyPr>
          <a:lstStyle/>
          <a:p>
            <a:pPr marL="609600" indent="-609600">
              <a:lnSpc>
                <a:spcPct val="80000"/>
              </a:lnSpc>
              <a:buNone/>
              <a:defRPr/>
            </a:pPr>
            <a:r>
              <a:rPr lang="nb-NO" altLang="nb-NO" sz="2800" dirty="0">
                <a:solidFill>
                  <a:schemeClr val="tx1">
                    <a:lumMod val="75000"/>
                    <a:lumOff val="25000"/>
                  </a:schemeClr>
                </a:solidFill>
              </a:rPr>
              <a:t>	</a:t>
            </a:r>
            <a:r>
              <a:rPr lang="nb-NO" altLang="nb-NO" sz="1900" dirty="0">
                <a:solidFill>
                  <a:schemeClr val="tx1">
                    <a:lumMod val="75000"/>
                    <a:lumOff val="25000"/>
                  </a:schemeClr>
                </a:solidFill>
                <a:latin typeface="Arial Black" panose="020B0A04020102020204" pitchFamily="34" charset="0"/>
              </a:rPr>
              <a:t>Bruk ditt eget språk. Med språk mener vi også dialekt. </a:t>
            </a:r>
          </a:p>
          <a:p>
            <a:pPr marL="609600" indent="-609600">
              <a:lnSpc>
                <a:spcPct val="80000"/>
              </a:lnSpc>
              <a:buNone/>
              <a:defRPr/>
            </a:pPr>
            <a:r>
              <a:rPr lang="nb-NO" altLang="nb-NO" sz="1900" dirty="0">
                <a:solidFill>
                  <a:schemeClr val="tx1">
                    <a:lumMod val="75000"/>
                    <a:lumOff val="25000"/>
                  </a:schemeClr>
                </a:solidFill>
                <a:latin typeface="Arial Black" panose="020B0A04020102020204" pitchFamily="34" charset="0"/>
              </a:rPr>
              <a:t>	Snakk som du pleier. All forskning viser at du snakker best, uttrykker deg friest og formulerer deg mest smidig dersom du bruker ditt hverdagsspråk. </a:t>
            </a:r>
          </a:p>
          <a:p>
            <a:pPr marL="609600" indent="-609600">
              <a:lnSpc>
                <a:spcPct val="80000"/>
              </a:lnSpc>
              <a:buNone/>
              <a:defRPr/>
            </a:pPr>
            <a:r>
              <a:rPr lang="nb-NO" altLang="nb-NO" sz="1900" dirty="0">
                <a:solidFill>
                  <a:schemeClr val="tx1">
                    <a:lumMod val="75000"/>
                    <a:lumOff val="25000"/>
                  </a:schemeClr>
                </a:solidFill>
                <a:latin typeface="Arial Black" panose="020B0A04020102020204" pitchFamily="34" charset="0"/>
              </a:rPr>
              <a:t>	Bruk ikke vanskelige ord og uttrykk med mindre du vet forsamlingen som kjenner dem. </a:t>
            </a:r>
          </a:p>
          <a:p>
            <a:pPr marL="609600" indent="-609600">
              <a:lnSpc>
                <a:spcPct val="80000"/>
              </a:lnSpc>
              <a:buNone/>
              <a:defRPr/>
            </a:pPr>
            <a:r>
              <a:rPr lang="nb-NO" altLang="nb-NO" sz="1900" dirty="0">
                <a:solidFill>
                  <a:schemeClr val="tx1">
                    <a:lumMod val="75000"/>
                    <a:lumOff val="25000"/>
                  </a:schemeClr>
                </a:solidFill>
                <a:latin typeface="Arial Black" panose="020B0A04020102020204" pitchFamily="34" charset="0"/>
              </a:rPr>
              <a:t>	Pynt deg ikke med lånte fjær.                     </a:t>
            </a:r>
          </a:p>
          <a:p>
            <a:pPr marL="609600" indent="-609600">
              <a:lnSpc>
                <a:spcPct val="80000"/>
              </a:lnSpc>
              <a:buNone/>
              <a:defRPr/>
            </a:pPr>
            <a:r>
              <a:rPr lang="nb-NO" altLang="nb-NO" sz="1900" dirty="0">
                <a:solidFill>
                  <a:schemeClr val="tx1">
                    <a:lumMod val="75000"/>
                    <a:lumOff val="25000"/>
                  </a:schemeClr>
                </a:solidFill>
                <a:latin typeface="Arial Black" panose="020B0A04020102020204" pitchFamily="34" charset="0"/>
              </a:rPr>
              <a:t>       Du vil bli avslørt.</a:t>
            </a:r>
          </a:p>
        </p:txBody>
      </p:sp>
      <p:pic>
        <p:nvPicPr>
          <p:cNvPr id="38916" name="Picture 5" descr="MCj03479130000[1]"/>
          <p:cNvPicPr>
            <a:picLocks noChangeAspect="1" noChangeArrowheads="1"/>
          </p:cNvPicPr>
          <p:nvPr/>
        </p:nvPicPr>
        <p:blipFill>
          <a:blip r:embed="rId3" cstate="print"/>
          <a:srcRect/>
          <a:stretch>
            <a:fillRect/>
          </a:stretch>
        </p:blipFill>
        <p:spPr bwMode="auto">
          <a:xfrm>
            <a:off x="9696400" y="260351"/>
            <a:ext cx="1334561" cy="3168202"/>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512E29FD-5F18-D021-E2AC-3043B8198469}"/>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247E0F02-604C-BEE7-237A-89F39540C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strVal val="#ppt_w+.3"/>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animEffect transition="in" filter="fade">
                                      <p:cBhvr>
                                        <p:cTn id="9" dur="1000"/>
                                        <p:tgtEl>
                                          <p:spTgt spid="33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3795">
                                            <p:txEl>
                                              <p:pRg st="0" end="0"/>
                                            </p:txEl>
                                          </p:spTgt>
                                        </p:tgtEl>
                                        <p:attrNameLst>
                                          <p:attrName>ppt_x</p:attrName>
                                        </p:attrNameLst>
                                      </p:cBhvr>
                                    </p:anim>
                                    <p:anim from="0" to="-1.0" calcmode="lin" valueType="num">
                                      <p:cBhvr>
                                        <p:cTn id="15" dur="200" decel="50000" autoRev="1" fill="hold">
                                          <p:stCondLst>
                                            <p:cond delay="600"/>
                                          </p:stCondLst>
                                        </p:cTn>
                                        <p:tgtEl>
                                          <p:spTgt spid="33795">
                                            <p:txEl>
                                              <p:pRg st="0" end="0"/>
                                            </p:txEl>
                                          </p:spTgt>
                                        </p:tgtEl>
                                        <p:attrNameLst>
                                          <p:attrName>xshear</p:attrName>
                                        </p:attrNameLst>
                                      </p:cBhvr>
                                    </p:anim>
                                    <p:animScale>
                                      <p:cBhvr>
                                        <p:cTn id="16" dur="200" decel="100000" autoRev="1" fill="hold">
                                          <p:stCondLst>
                                            <p:cond delay="600"/>
                                          </p:stCondLst>
                                        </p:cTn>
                                        <p:tgtEl>
                                          <p:spTgt spid="33795">
                                            <p:txEl>
                                              <p:pRg st="0" end="0"/>
                                            </p:txEl>
                                          </p:spTgt>
                                        </p:tgtEl>
                                      </p:cBhvr>
                                      <p:from x="100000" y="100000"/>
                                      <p:to x="80000" y="100000"/>
                                    </p:animScale>
                                    <p:anim by="(#ppt_h/3+#ppt_w*0.1)" calcmode="lin" valueType="num">
                                      <p:cBhvr additive="sum">
                                        <p:cTn id="17" dur="200" decel="100000" autoRev="1" fill="hold">
                                          <p:stCondLst>
                                            <p:cond delay="600"/>
                                          </p:stCondLst>
                                        </p:cTn>
                                        <p:tgtEl>
                                          <p:spTgt spid="33795">
                                            <p:txEl>
                                              <p:pRg st="0" end="0"/>
                                            </p:txEl>
                                          </p:spTgt>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33795">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3795">
                                            <p:txEl>
                                              <p:pRg st="1" end="1"/>
                                            </p:txEl>
                                          </p:spTgt>
                                        </p:tgtEl>
                                        <p:attrNameLst>
                                          <p:attrName>ppt_x</p:attrName>
                                        </p:attrNameLst>
                                      </p:cBhvr>
                                    </p:anim>
                                    <p:anim from="0" to="-1.0" calcmode="lin" valueType="num">
                                      <p:cBhvr>
                                        <p:cTn id="23" dur="200" decel="50000" autoRev="1" fill="hold">
                                          <p:stCondLst>
                                            <p:cond delay="600"/>
                                          </p:stCondLst>
                                        </p:cTn>
                                        <p:tgtEl>
                                          <p:spTgt spid="33795">
                                            <p:txEl>
                                              <p:pRg st="1" end="1"/>
                                            </p:txEl>
                                          </p:spTgt>
                                        </p:tgtEl>
                                        <p:attrNameLst>
                                          <p:attrName>xshear</p:attrName>
                                        </p:attrNameLst>
                                      </p:cBhvr>
                                    </p:anim>
                                    <p:animScale>
                                      <p:cBhvr>
                                        <p:cTn id="24" dur="200" decel="100000" autoRev="1" fill="hold">
                                          <p:stCondLst>
                                            <p:cond delay="600"/>
                                          </p:stCondLst>
                                        </p:cTn>
                                        <p:tgtEl>
                                          <p:spTgt spid="33795">
                                            <p:txEl>
                                              <p:pRg st="1" end="1"/>
                                            </p:txEl>
                                          </p:spTgt>
                                        </p:tgtEl>
                                      </p:cBhvr>
                                      <p:from x="100000" y="100000"/>
                                      <p:to x="80000" y="100000"/>
                                    </p:animScale>
                                    <p:anim by="(#ppt_h/3+#ppt_w*0.1)" calcmode="lin" valueType="num">
                                      <p:cBhvr additive="sum">
                                        <p:cTn id="25" dur="200" decel="100000" autoRev="1" fill="hold">
                                          <p:stCondLst>
                                            <p:cond delay="600"/>
                                          </p:stCondLst>
                                        </p:cTn>
                                        <p:tgtEl>
                                          <p:spTgt spid="33795">
                                            <p:txEl>
                                              <p:pRg st="1" end="1"/>
                                            </p:txEl>
                                          </p:spTgt>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33795">
                                            <p:txEl>
                                              <p:pRg st="2" end="2"/>
                                            </p:txEl>
                                          </p:spTgt>
                                        </p:tgtEl>
                                        <p:attrNameLst>
                                          <p:attrName>style.visibility</p:attrName>
                                        </p:attrNameLst>
                                      </p:cBhvr>
                                      <p:to>
                                        <p:strVal val="visible"/>
                                      </p:to>
                                    </p:set>
                                    <p:anim from="(-#ppt_w/2)" to="(#ppt_x)" calcmode="lin" valueType="num">
                                      <p:cBhvr>
                                        <p:cTn id="30" dur="600" fill="hold">
                                          <p:stCondLst>
                                            <p:cond delay="0"/>
                                          </p:stCondLst>
                                        </p:cTn>
                                        <p:tgtEl>
                                          <p:spTgt spid="33795">
                                            <p:txEl>
                                              <p:pRg st="2" end="2"/>
                                            </p:txEl>
                                          </p:spTgt>
                                        </p:tgtEl>
                                        <p:attrNameLst>
                                          <p:attrName>ppt_x</p:attrName>
                                        </p:attrNameLst>
                                      </p:cBhvr>
                                    </p:anim>
                                    <p:anim from="0" to="-1.0" calcmode="lin" valueType="num">
                                      <p:cBhvr>
                                        <p:cTn id="31" dur="200" decel="50000" autoRev="1" fill="hold">
                                          <p:stCondLst>
                                            <p:cond delay="600"/>
                                          </p:stCondLst>
                                        </p:cTn>
                                        <p:tgtEl>
                                          <p:spTgt spid="33795">
                                            <p:txEl>
                                              <p:pRg st="2" end="2"/>
                                            </p:txEl>
                                          </p:spTgt>
                                        </p:tgtEl>
                                        <p:attrNameLst>
                                          <p:attrName>xshear</p:attrName>
                                        </p:attrNameLst>
                                      </p:cBhvr>
                                    </p:anim>
                                    <p:animScale>
                                      <p:cBhvr>
                                        <p:cTn id="32" dur="200" decel="100000" autoRev="1" fill="hold">
                                          <p:stCondLst>
                                            <p:cond delay="600"/>
                                          </p:stCondLst>
                                        </p:cTn>
                                        <p:tgtEl>
                                          <p:spTgt spid="33795">
                                            <p:txEl>
                                              <p:pRg st="2" end="2"/>
                                            </p:txEl>
                                          </p:spTgt>
                                        </p:tgtEl>
                                      </p:cBhvr>
                                      <p:from x="100000" y="100000"/>
                                      <p:to x="80000" y="100000"/>
                                    </p:animScale>
                                    <p:anim by="(#ppt_h/3+#ppt_w*0.1)" calcmode="lin" valueType="num">
                                      <p:cBhvr additive="sum">
                                        <p:cTn id="33" dur="200" decel="100000" autoRev="1" fill="hold">
                                          <p:stCondLst>
                                            <p:cond delay="600"/>
                                          </p:stCondLst>
                                        </p:cTn>
                                        <p:tgtEl>
                                          <p:spTgt spid="33795">
                                            <p:txEl>
                                              <p:pRg st="2" end="2"/>
                                            </p:txEl>
                                          </p:spTgt>
                                        </p:tgtEl>
                                        <p:attrNameLst>
                                          <p:attrName>ppt_x</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33795">
                                            <p:txEl>
                                              <p:pRg st="3" end="3"/>
                                            </p:txEl>
                                          </p:spTgt>
                                        </p:tgtEl>
                                        <p:attrNameLst>
                                          <p:attrName>style.visibility</p:attrName>
                                        </p:attrNameLst>
                                      </p:cBhvr>
                                      <p:to>
                                        <p:strVal val="visible"/>
                                      </p:to>
                                    </p:set>
                                    <p:anim from="(-#ppt_w/2)" to="(#ppt_x)" calcmode="lin" valueType="num">
                                      <p:cBhvr>
                                        <p:cTn id="38" dur="600" fill="hold">
                                          <p:stCondLst>
                                            <p:cond delay="0"/>
                                          </p:stCondLst>
                                        </p:cTn>
                                        <p:tgtEl>
                                          <p:spTgt spid="33795">
                                            <p:txEl>
                                              <p:pRg st="3" end="3"/>
                                            </p:txEl>
                                          </p:spTgt>
                                        </p:tgtEl>
                                        <p:attrNameLst>
                                          <p:attrName>ppt_x</p:attrName>
                                        </p:attrNameLst>
                                      </p:cBhvr>
                                    </p:anim>
                                    <p:anim from="0" to="-1.0" calcmode="lin" valueType="num">
                                      <p:cBhvr>
                                        <p:cTn id="39" dur="200" decel="50000" autoRev="1" fill="hold">
                                          <p:stCondLst>
                                            <p:cond delay="600"/>
                                          </p:stCondLst>
                                        </p:cTn>
                                        <p:tgtEl>
                                          <p:spTgt spid="33795">
                                            <p:txEl>
                                              <p:pRg st="3" end="3"/>
                                            </p:txEl>
                                          </p:spTgt>
                                        </p:tgtEl>
                                        <p:attrNameLst>
                                          <p:attrName>xshear</p:attrName>
                                        </p:attrNameLst>
                                      </p:cBhvr>
                                    </p:anim>
                                    <p:animScale>
                                      <p:cBhvr>
                                        <p:cTn id="40" dur="200" decel="100000" autoRev="1" fill="hold">
                                          <p:stCondLst>
                                            <p:cond delay="600"/>
                                          </p:stCondLst>
                                        </p:cTn>
                                        <p:tgtEl>
                                          <p:spTgt spid="33795">
                                            <p:txEl>
                                              <p:pRg st="3" end="3"/>
                                            </p:txEl>
                                          </p:spTgt>
                                        </p:tgtEl>
                                      </p:cBhvr>
                                      <p:from x="100000" y="100000"/>
                                      <p:to x="80000" y="100000"/>
                                    </p:animScale>
                                    <p:anim by="(#ppt_h/3+#ppt_w*0.1)" calcmode="lin" valueType="num">
                                      <p:cBhvr additive="sum">
                                        <p:cTn id="41" dur="200" decel="100000" autoRev="1" fill="hold">
                                          <p:stCondLst>
                                            <p:cond delay="600"/>
                                          </p:stCondLst>
                                        </p:cTn>
                                        <p:tgtEl>
                                          <p:spTgt spid="33795">
                                            <p:txEl>
                                              <p:pRg st="3" end="3"/>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33795">
                                            <p:txEl>
                                              <p:pRg st="4" end="4"/>
                                            </p:txEl>
                                          </p:spTgt>
                                        </p:tgtEl>
                                        <p:attrNameLst>
                                          <p:attrName>style.visibility</p:attrName>
                                        </p:attrNameLst>
                                      </p:cBhvr>
                                      <p:to>
                                        <p:strVal val="visible"/>
                                      </p:to>
                                    </p:set>
                                    <p:anim from="(-#ppt_w/2)" to="(#ppt_x)" calcmode="lin" valueType="num">
                                      <p:cBhvr>
                                        <p:cTn id="46" dur="600" fill="hold">
                                          <p:stCondLst>
                                            <p:cond delay="0"/>
                                          </p:stCondLst>
                                        </p:cTn>
                                        <p:tgtEl>
                                          <p:spTgt spid="33795">
                                            <p:txEl>
                                              <p:pRg st="4" end="4"/>
                                            </p:txEl>
                                          </p:spTgt>
                                        </p:tgtEl>
                                        <p:attrNameLst>
                                          <p:attrName>ppt_x</p:attrName>
                                        </p:attrNameLst>
                                      </p:cBhvr>
                                    </p:anim>
                                    <p:anim from="0" to="-1.0" calcmode="lin" valueType="num">
                                      <p:cBhvr>
                                        <p:cTn id="47" dur="200" decel="50000" autoRev="1" fill="hold">
                                          <p:stCondLst>
                                            <p:cond delay="600"/>
                                          </p:stCondLst>
                                        </p:cTn>
                                        <p:tgtEl>
                                          <p:spTgt spid="33795">
                                            <p:txEl>
                                              <p:pRg st="4" end="4"/>
                                            </p:txEl>
                                          </p:spTgt>
                                        </p:tgtEl>
                                        <p:attrNameLst>
                                          <p:attrName>xshear</p:attrName>
                                        </p:attrNameLst>
                                      </p:cBhvr>
                                    </p:anim>
                                    <p:animScale>
                                      <p:cBhvr>
                                        <p:cTn id="48" dur="200" decel="100000" autoRev="1" fill="hold">
                                          <p:stCondLst>
                                            <p:cond delay="600"/>
                                          </p:stCondLst>
                                        </p:cTn>
                                        <p:tgtEl>
                                          <p:spTgt spid="33795">
                                            <p:txEl>
                                              <p:pRg st="4" end="4"/>
                                            </p:txEl>
                                          </p:spTgt>
                                        </p:tgtEl>
                                      </p:cBhvr>
                                      <p:from x="100000" y="100000"/>
                                      <p:to x="80000" y="100000"/>
                                    </p:animScale>
                                    <p:anim by="(#ppt_h/3+#ppt_w*0.1)" calcmode="lin" valueType="num">
                                      <p:cBhvr additive="sum">
                                        <p:cTn id="49" dur="200" decel="100000" autoRev="1" fill="hold">
                                          <p:stCondLst>
                                            <p:cond delay="600"/>
                                          </p:stCondLst>
                                        </p:cTn>
                                        <p:tgtEl>
                                          <p:spTgt spid="33795">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1919536" y="477561"/>
            <a:ext cx="7992888" cy="4548188"/>
          </a:xfrm>
        </p:spPr>
        <p:txBody>
          <a:bodyPr>
            <a:normAutofit/>
          </a:bodyPr>
          <a:lstStyle/>
          <a:p>
            <a:pPr eaLnBrk="1" hangingPunct="1"/>
            <a:r>
              <a:rPr lang="nb-NO" altLang="nb-NO" i="1" dirty="0">
                <a:solidFill>
                  <a:schemeClr val="accent2">
                    <a:lumMod val="50000"/>
                  </a:schemeClr>
                </a:solidFill>
              </a:rPr>
              <a:t>”</a:t>
            </a:r>
            <a:r>
              <a:rPr lang="nb-NO" altLang="nb-NO" sz="2700" i="1" dirty="0">
                <a:solidFill>
                  <a:schemeClr val="accent2">
                    <a:lumMod val="50000"/>
                  </a:schemeClr>
                </a:solidFill>
                <a:latin typeface="Arial Black" panose="020B0A04020102020204" pitchFamily="34" charset="0"/>
              </a:rPr>
              <a:t>Når ansiktet ditt er der oppe på lerretet, og du ikke tror på det du sier, da vil publikum se det, og da vil de ikke tro på det, de heller”.</a:t>
            </a:r>
            <a:br>
              <a:rPr lang="nb-NO" altLang="nb-NO" sz="2700" i="1" dirty="0">
                <a:solidFill>
                  <a:schemeClr val="accent2">
                    <a:lumMod val="50000"/>
                  </a:schemeClr>
                </a:solidFill>
                <a:latin typeface="Arial Black" panose="020B0A04020102020204" pitchFamily="34" charset="0"/>
              </a:rPr>
            </a:br>
            <a:br>
              <a:rPr lang="nb-NO" altLang="nb-NO" sz="2700" i="1" dirty="0">
                <a:solidFill>
                  <a:schemeClr val="accent2">
                    <a:lumMod val="50000"/>
                  </a:schemeClr>
                </a:solidFill>
                <a:latin typeface="Arial Black" panose="020B0A04020102020204" pitchFamily="34" charset="0"/>
              </a:rPr>
            </a:br>
            <a:r>
              <a:rPr lang="nb-NO" altLang="nb-NO" sz="2700" dirty="0">
                <a:solidFill>
                  <a:schemeClr val="accent2">
                    <a:lumMod val="50000"/>
                  </a:schemeClr>
                </a:solidFill>
                <a:latin typeface="Arial Black" panose="020B0A04020102020204" pitchFamily="34" charset="0"/>
              </a:rPr>
              <a:t> - </a:t>
            </a:r>
            <a:r>
              <a:rPr lang="nb-NO" altLang="nb-NO" sz="2700" i="1" dirty="0">
                <a:solidFill>
                  <a:schemeClr val="accent2">
                    <a:lumMod val="50000"/>
                  </a:schemeClr>
                </a:solidFill>
                <a:latin typeface="Arial Black" panose="020B0A04020102020204" pitchFamily="34" charset="0"/>
              </a:rPr>
              <a:t>Ronald Reagan</a:t>
            </a:r>
            <a:r>
              <a:rPr lang="nb-NO" altLang="nb-NO" sz="2700" dirty="0">
                <a:solidFill>
                  <a:schemeClr val="accent2">
                    <a:lumMod val="50000"/>
                  </a:schemeClr>
                </a:solidFill>
                <a:latin typeface="Arial Black" panose="020B0A04020102020204" pitchFamily="34" charset="0"/>
              </a:rPr>
              <a:t>, 1987 </a:t>
            </a:r>
            <a:br>
              <a:rPr lang="nb-NO" altLang="nb-NO" dirty="0">
                <a:solidFill>
                  <a:schemeClr val="accent2">
                    <a:lumMod val="50000"/>
                  </a:schemeClr>
                </a:solidFill>
              </a:rPr>
            </a:br>
            <a:endParaRPr lang="nb-NO" altLang="nb-NO" dirty="0">
              <a:solidFill>
                <a:schemeClr val="accent2">
                  <a:lumMod val="50000"/>
                </a:schemeClr>
              </a:solidFill>
            </a:endParaRPr>
          </a:p>
        </p:txBody>
      </p:sp>
      <p:sp>
        <p:nvSpPr>
          <p:cNvPr id="2" name="TekstSylinder 1">
            <a:extLst>
              <a:ext uri="{FF2B5EF4-FFF2-40B4-BE49-F238E27FC236}">
                <a16:creationId xmlns:a16="http://schemas.microsoft.com/office/drawing/2014/main" id="{9E16F71E-4E22-E3F3-D50A-26B8066EC058}"/>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6DD9A495-6782-C3D1-7B83-4E4CD0B3E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71464" y="333376"/>
            <a:ext cx="8709149" cy="792163"/>
          </a:xfrm>
        </p:spPr>
        <p:txBody>
          <a:bodyPr>
            <a:normAutofit fontScale="90000"/>
          </a:bodyPr>
          <a:lstStyle/>
          <a:p>
            <a:pPr eaLnBrk="1" hangingPunct="1"/>
            <a:r>
              <a:rPr lang="nb-NO" altLang="nb-NO" dirty="0">
                <a:solidFill>
                  <a:srgbClr val="CC0000"/>
                </a:solidFill>
                <a:latin typeface="Arial Black" panose="020B0A04020102020204" pitchFamily="34" charset="0"/>
              </a:rPr>
              <a:t>Snakk tydelig</a:t>
            </a:r>
            <a:r>
              <a:rPr lang="nb-NO" altLang="nb-NO" dirty="0">
                <a:latin typeface="Arial Black" panose="020B0A04020102020204" pitchFamily="34" charset="0"/>
              </a:rPr>
              <a:t> </a:t>
            </a:r>
          </a:p>
        </p:txBody>
      </p:sp>
      <p:sp>
        <p:nvSpPr>
          <p:cNvPr id="34819" name="Rectangle 3"/>
          <p:cNvSpPr>
            <a:spLocks noGrp="1" noChangeArrowheads="1"/>
          </p:cNvSpPr>
          <p:nvPr>
            <p:ph idx="1"/>
          </p:nvPr>
        </p:nvSpPr>
        <p:spPr>
          <a:xfrm>
            <a:off x="695400" y="1196827"/>
            <a:ext cx="9145016" cy="4175125"/>
          </a:xfrm>
        </p:spPr>
        <p:txBody>
          <a:bodyPr>
            <a:normAutofit fontScale="92500"/>
          </a:bodyPr>
          <a:lstStyle/>
          <a:p>
            <a:pPr marL="609600" indent="-609600">
              <a:buNone/>
            </a:pPr>
            <a:r>
              <a:rPr lang="nb-NO" altLang="nb-NO" sz="2400" dirty="0"/>
              <a:t>	</a:t>
            </a:r>
            <a:r>
              <a:rPr lang="nb-NO" altLang="nb-NO" sz="2100" dirty="0">
                <a:latin typeface="Arial Black" panose="020B0A04020102020204" pitchFamily="34" charset="0"/>
              </a:rPr>
              <a:t>Det er viktig å trene på å artikulere, det bidrar til å gjøre det enklere å forstå hva du sier. </a:t>
            </a:r>
          </a:p>
          <a:p>
            <a:pPr marL="609600" indent="-609600">
              <a:buNone/>
            </a:pPr>
            <a:r>
              <a:rPr lang="nb-NO" altLang="nb-NO" sz="2100" dirty="0">
                <a:latin typeface="Arial Black" panose="020B0A04020102020204" pitchFamily="34" charset="0"/>
              </a:rPr>
              <a:t>	Snakk høyt og fritt og i et rolig tempo. Finn rytmen i det du skal si. </a:t>
            </a:r>
          </a:p>
          <a:p>
            <a:pPr marL="609600" indent="-609600">
              <a:buNone/>
            </a:pPr>
            <a:r>
              <a:rPr lang="nb-NO" altLang="nb-NO" sz="2100" dirty="0">
                <a:latin typeface="Arial Black" panose="020B0A04020102020204" pitchFamily="34" charset="0"/>
              </a:rPr>
              <a:t>	Lytt til det du selv sier, og føl deg fram for å finne ut hvordan du skal snakke: hurtig og langsomt , høyt og lavere. Varier. Ta pause. Vær ikke bekymret for pausene; de er kortere enn du tror. </a:t>
            </a:r>
          </a:p>
          <a:p>
            <a:pPr marL="609600" indent="-609600">
              <a:buNone/>
            </a:pPr>
            <a:r>
              <a:rPr lang="nb-NO" altLang="nb-NO" sz="2100" dirty="0">
                <a:latin typeface="Arial Black" panose="020B0A04020102020204" pitchFamily="34" charset="0"/>
              </a:rPr>
              <a:t>	Stans, og begynn igjen.  </a:t>
            </a:r>
          </a:p>
        </p:txBody>
      </p:sp>
      <p:pic>
        <p:nvPicPr>
          <p:cNvPr id="43012" name="Picture 5" descr="MCj02501500000[1]"/>
          <p:cNvPicPr>
            <a:picLocks noChangeAspect="1" noChangeArrowheads="1"/>
          </p:cNvPicPr>
          <p:nvPr/>
        </p:nvPicPr>
        <p:blipFill>
          <a:blip r:embed="rId3" cstate="print"/>
          <a:srcRect/>
          <a:stretch>
            <a:fillRect/>
          </a:stretch>
        </p:blipFill>
        <p:spPr bwMode="auto">
          <a:xfrm>
            <a:off x="8595612" y="404664"/>
            <a:ext cx="2968676" cy="2088232"/>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CCEB8862-F7DC-2E68-BDE8-700DB28CF03B}"/>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B1245708-B523-458A-DA81-8B20AE0F78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
                                        <p:tgtEl>
                                          <p:spTgt spid="34818"/>
                                        </p:tgtEl>
                                      </p:cBhvr>
                                    </p:animEffect>
                                    <p:anim calcmode="lin" valueType="num">
                                      <p:cBhvr>
                                        <p:cTn id="8" dur="400" fill="hold"/>
                                        <p:tgtEl>
                                          <p:spTgt spid="34818"/>
                                        </p:tgtEl>
                                        <p:attrNameLst>
                                          <p:attrName>ppt_x</p:attrName>
                                        </p:attrNameLst>
                                      </p:cBhvr>
                                      <p:tavLst>
                                        <p:tav tm="0">
                                          <p:val>
                                            <p:strVal val="#ppt_x"/>
                                          </p:val>
                                        </p:tav>
                                        <p:tav tm="100000">
                                          <p:val>
                                            <p:strVal val="#ppt_x"/>
                                          </p:val>
                                        </p:tav>
                                      </p:tavLst>
                                    </p:anim>
                                    <p:anim calcmode="lin" valueType="num">
                                      <p:cBhvr>
                                        <p:cTn id="9" dur="400" fill="hold"/>
                                        <p:tgtEl>
                                          <p:spTgt spid="3481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48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48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9" presetClass="entr" presetSubtype="10" fill="hold" grpId="0" nodeType="clickEffect">
                                  <p:stCondLst>
                                    <p:cond delay="0"/>
                                  </p:stCondLst>
                                  <p:childTnLst>
                                    <p:set>
                                      <p:cBhvr>
                                        <p:cTn id="15" dur="1" fill="hold">
                                          <p:stCondLst>
                                            <p:cond delay="0"/>
                                          </p:stCondLst>
                                        </p:cTn>
                                        <p:tgtEl>
                                          <p:spTgt spid="34819">
                                            <p:txEl>
                                              <p:pRg st="0" end="0"/>
                                            </p:txEl>
                                          </p:spTgt>
                                        </p:tgtEl>
                                        <p:attrNameLst>
                                          <p:attrName>style.visibility</p:attrName>
                                        </p:attrNameLst>
                                      </p:cBhvr>
                                      <p:to>
                                        <p:strVal val="visible"/>
                                      </p:to>
                                    </p:set>
                                    <p:anim calcmode="lin" valueType="num">
                                      <p:cBhvr>
                                        <p:cTn id="16" dur="5000" fill="hold"/>
                                        <p:tgtEl>
                                          <p:spTgt spid="34819">
                                            <p:txEl>
                                              <p:pRg st="0" end="0"/>
                                            </p:txEl>
                                          </p:spTgt>
                                        </p:tgtEl>
                                        <p:attrNameLst>
                                          <p:attrName>ppt_w</p:attrName>
                                        </p:attrNameLst>
                                      </p:cBhvr>
                                      <p:tavLst>
                                        <p:tav tm="0" fmla="#ppt_w*sin(2.5*pi*$)">
                                          <p:val>
                                            <p:fltVal val="0"/>
                                          </p:val>
                                        </p:tav>
                                        <p:tav tm="100000">
                                          <p:val>
                                            <p:fltVal val="1"/>
                                          </p:val>
                                        </p:tav>
                                      </p:tavLst>
                                    </p:anim>
                                    <p:anim calcmode="lin" valueType="num">
                                      <p:cBhvr>
                                        <p:cTn id="17" dur="5000" fill="hold"/>
                                        <p:tgtEl>
                                          <p:spTgt spid="348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34819">
                                            <p:txEl>
                                              <p:pRg st="1" end="1"/>
                                            </p:txEl>
                                          </p:spTgt>
                                        </p:tgtEl>
                                        <p:attrNameLst>
                                          <p:attrName>style.visibility</p:attrName>
                                        </p:attrNameLst>
                                      </p:cBhvr>
                                      <p:to>
                                        <p:strVal val="visible"/>
                                      </p:to>
                                    </p:set>
                                    <p:anim calcmode="lin" valueType="num">
                                      <p:cBhvr>
                                        <p:cTn id="22" dur="5000" fill="hold"/>
                                        <p:tgtEl>
                                          <p:spTgt spid="34819">
                                            <p:txEl>
                                              <p:pRg st="1" end="1"/>
                                            </p:txEl>
                                          </p:spTgt>
                                        </p:tgtEl>
                                        <p:attrNameLst>
                                          <p:attrName>ppt_w</p:attrName>
                                        </p:attrNameLst>
                                      </p:cBhvr>
                                      <p:tavLst>
                                        <p:tav tm="0" fmla="#ppt_w*sin(2.5*pi*$)">
                                          <p:val>
                                            <p:fltVal val="0"/>
                                          </p:val>
                                        </p:tav>
                                        <p:tav tm="100000">
                                          <p:val>
                                            <p:fltVal val="1"/>
                                          </p:val>
                                        </p:tav>
                                      </p:tavLst>
                                    </p:anim>
                                    <p:anim calcmode="lin" valueType="num">
                                      <p:cBhvr>
                                        <p:cTn id="23" dur="5000" fill="hold"/>
                                        <p:tgtEl>
                                          <p:spTgt spid="348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9" presetClass="entr" presetSubtype="10" fill="hold" grpId="0" nodeType="clickEffect">
                                  <p:stCondLst>
                                    <p:cond delay="0"/>
                                  </p:stCondLst>
                                  <p:childTnLst>
                                    <p:set>
                                      <p:cBhvr>
                                        <p:cTn id="27" dur="1" fill="hold">
                                          <p:stCondLst>
                                            <p:cond delay="0"/>
                                          </p:stCondLst>
                                        </p:cTn>
                                        <p:tgtEl>
                                          <p:spTgt spid="34819">
                                            <p:txEl>
                                              <p:pRg st="2" end="2"/>
                                            </p:txEl>
                                          </p:spTgt>
                                        </p:tgtEl>
                                        <p:attrNameLst>
                                          <p:attrName>style.visibility</p:attrName>
                                        </p:attrNameLst>
                                      </p:cBhvr>
                                      <p:to>
                                        <p:strVal val="visible"/>
                                      </p:to>
                                    </p:set>
                                    <p:anim calcmode="lin" valueType="num">
                                      <p:cBhvr>
                                        <p:cTn id="28" dur="5000" fill="hold"/>
                                        <p:tgtEl>
                                          <p:spTgt spid="34819">
                                            <p:txEl>
                                              <p:pRg st="2" end="2"/>
                                            </p:txEl>
                                          </p:spTgt>
                                        </p:tgtEl>
                                        <p:attrNameLst>
                                          <p:attrName>ppt_w</p:attrName>
                                        </p:attrNameLst>
                                      </p:cBhvr>
                                      <p:tavLst>
                                        <p:tav tm="0" fmla="#ppt_w*sin(2.5*pi*$)">
                                          <p:val>
                                            <p:fltVal val="0"/>
                                          </p:val>
                                        </p:tav>
                                        <p:tav tm="100000">
                                          <p:val>
                                            <p:fltVal val="1"/>
                                          </p:val>
                                        </p:tav>
                                      </p:tavLst>
                                    </p:anim>
                                    <p:anim calcmode="lin" valueType="num">
                                      <p:cBhvr>
                                        <p:cTn id="29" dur="5000" fill="hold"/>
                                        <p:tgtEl>
                                          <p:spTgt spid="348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9" presetClass="entr" presetSubtype="10" fill="hold" grpId="0" nodeType="clickEffect">
                                  <p:stCondLst>
                                    <p:cond delay="0"/>
                                  </p:stCondLst>
                                  <p:childTnLst>
                                    <p:set>
                                      <p:cBhvr>
                                        <p:cTn id="33" dur="1" fill="hold">
                                          <p:stCondLst>
                                            <p:cond delay="0"/>
                                          </p:stCondLst>
                                        </p:cTn>
                                        <p:tgtEl>
                                          <p:spTgt spid="34819">
                                            <p:txEl>
                                              <p:pRg st="3" end="3"/>
                                            </p:txEl>
                                          </p:spTgt>
                                        </p:tgtEl>
                                        <p:attrNameLst>
                                          <p:attrName>style.visibility</p:attrName>
                                        </p:attrNameLst>
                                      </p:cBhvr>
                                      <p:to>
                                        <p:strVal val="visible"/>
                                      </p:to>
                                    </p:set>
                                    <p:anim calcmode="lin" valueType="num">
                                      <p:cBhvr>
                                        <p:cTn id="34" dur="5000" fill="hold"/>
                                        <p:tgtEl>
                                          <p:spTgt spid="34819">
                                            <p:txEl>
                                              <p:pRg st="3" end="3"/>
                                            </p:txEl>
                                          </p:spTgt>
                                        </p:tgtEl>
                                        <p:attrNameLst>
                                          <p:attrName>ppt_w</p:attrName>
                                        </p:attrNameLst>
                                      </p:cBhvr>
                                      <p:tavLst>
                                        <p:tav tm="0" fmla="#ppt_w*sin(2.5*pi*$)">
                                          <p:val>
                                            <p:fltVal val="0"/>
                                          </p:val>
                                        </p:tav>
                                        <p:tav tm="100000">
                                          <p:val>
                                            <p:fltVal val="1"/>
                                          </p:val>
                                        </p:tav>
                                      </p:tavLst>
                                    </p:anim>
                                    <p:anim calcmode="lin" valueType="num">
                                      <p:cBhvr>
                                        <p:cTn id="35" dur="5000" fill="hold"/>
                                        <p:tgtEl>
                                          <p:spTgt spid="3481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2387588" y="980728"/>
            <a:ext cx="6588732" cy="3168650"/>
          </a:xfrm>
        </p:spPr>
        <p:txBody>
          <a:bodyPr/>
          <a:lstStyle/>
          <a:p>
            <a:pPr algn="ctr" eaLnBrk="1" hangingPunct="1">
              <a:buFontTx/>
              <a:buNone/>
            </a:pPr>
            <a:r>
              <a:rPr lang="nb-NO" altLang="nb-NO" dirty="0"/>
              <a:t> </a:t>
            </a:r>
            <a:r>
              <a:rPr lang="nb-NO" altLang="nb-NO" i="1" dirty="0">
                <a:latin typeface="Arial Black" panose="020B0A04020102020204" pitchFamily="34" charset="0"/>
              </a:rPr>
              <a:t>” Folk er til og med villig til å stemme på en kandidat de er uenig med, hvis de bare tror at han er ærlig”. </a:t>
            </a:r>
          </a:p>
          <a:p>
            <a:pPr algn="ctr" eaLnBrk="1" hangingPunct="1">
              <a:buFontTx/>
              <a:buNone/>
            </a:pPr>
            <a:endParaRPr lang="nb-NO" altLang="nb-NO" i="1" dirty="0">
              <a:latin typeface="Arial Black" panose="020B0A04020102020204" pitchFamily="34" charset="0"/>
            </a:endParaRPr>
          </a:p>
          <a:p>
            <a:pPr algn="ctr" eaLnBrk="1" hangingPunct="1">
              <a:buFontTx/>
              <a:buChar char="-"/>
            </a:pPr>
            <a:r>
              <a:rPr lang="nb-NO" altLang="nb-NO" dirty="0">
                <a:latin typeface="Arial Black" panose="020B0A04020102020204" pitchFamily="34" charset="0"/>
              </a:rPr>
              <a:t>Ed </a:t>
            </a:r>
            <a:r>
              <a:rPr lang="nb-NO" altLang="nb-NO" dirty="0" err="1">
                <a:latin typeface="Arial Black" panose="020B0A04020102020204" pitchFamily="34" charset="0"/>
              </a:rPr>
              <a:t>Rollins</a:t>
            </a:r>
            <a:r>
              <a:rPr lang="nb-NO" altLang="nb-NO" dirty="0">
                <a:latin typeface="Arial Black" panose="020B0A04020102020204" pitchFamily="34" charset="0"/>
              </a:rPr>
              <a:t> </a:t>
            </a:r>
          </a:p>
          <a:p>
            <a:pPr algn="ctr" eaLnBrk="1" hangingPunct="1">
              <a:buFontTx/>
              <a:buChar char="-"/>
            </a:pPr>
            <a:r>
              <a:rPr lang="nb-NO" altLang="nb-NO" i="1" dirty="0">
                <a:latin typeface="Arial Black" panose="020B0A04020102020204" pitchFamily="34" charset="0"/>
              </a:rPr>
              <a:t>(kampanjeleder for Ronald Reagan)</a:t>
            </a:r>
            <a:r>
              <a:rPr lang="nb-NO" altLang="nb-NO" dirty="0">
                <a:latin typeface="Arial Black" panose="020B0A04020102020204" pitchFamily="34" charset="0"/>
              </a:rPr>
              <a:t> </a:t>
            </a:r>
          </a:p>
        </p:txBody>
      </p:sp>
      <p:sp>
        <p:nvSpPr>
          <p:cNvPr id="2" name="TekstSylinder 1">
            <a:extLst>
              <a:ext uri="{FF2B5EF4-FFF2-40B4-BE49-F238E27FC236}">
                <a16:creationId xmlns:a16="http://schemas.microsoft.com/office/drawing/2014/main" id="{767A139E-D4A3-6FE2-2B03-D56546EB1766}"/>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DBFFB113-596B-231D-9227-0A45C42E9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amond(in)">
                                      <p:cBhvr>
                                        <p:cTn id="7"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27448" y="244081"/>
            <a:ext cx="7772400" cy="792162"/>
          </a:xfrm>
        </p:spPr>
        <p:txBody>
          <a:bodyPr>
            <a:normAutofit fontScale="90000"/>
          </a:bodyPr>
          <a:lstStyle/>
          <a:p>
            <a:pPr eaLnBrk="1" hangingPunct="1"/>
            <a:r>
              <a:rPr lang="nb-NO" altLang="nb-NO" dirty="0">
                <a:solidFill>
                  <a:srgbClr val="CC0000"/>
                </a:solidFill>
                <a:latin typeface="Arial Black" panose="020B0A04020102020204" pitchFamily="34" charset="0"/>
              </a:rPr>
              <a:t>Bruk av mikrofon</a:t>
            </a:r>
            <a:r>
              <a:rPr lang="nb-NO" altLang="nb-NO" dirty="0">
                <a:latin typeface="Arial Black" panose="020B0A04020102020204" pitchFamily="34" charset="0"/>
              </a:rPr>
              <a:t> </a:t>
            </a:r>
          </a:p>
        </p:txBody>
      </p:sp>
      <p:sp>
        <p:nvSpPr>
          <p:cNvPr id="35843" name="Rectangle 3"/>
          <p:cNvSpPr>
            <a:spLocks noGrp="1" noChangeArrowheads="1"/>
          </p:cNvSpPr>
          <p:nvPr>
            <p:ph idx="1"/>
          </p:nvPr>
        </p:nvSpPr>
        <p:spPr>
          <a:xfrm>
            <a:off x="551384" y="1125539"/>
            <a:ext cx="9001000" cy="4897437"/>
          </a:xfrm>
        </p:spPr>
        <p:txBody>
          <a:bodyPr rtlCol="0">
            <a:normAutofit/>
          </a:bodyPr>
          <a:lstStyle/>
          <a:p>
            <a:pPr marL="609600" indent="-609600">
              <a:lnSpc>
                <a:spcPct val="90000"/>
              </a:lnSpc>
              <a:buNone/>
              <a:defRPr/>
            </a:pPr>
            <a:r>
              <a:rPr lang="nb-NO" altLang="nb-NO" sz="2800" dirty="0">
                <a:solidFill>
                  <a:schemeClr val="tx1">
                    <a:lumMod val="75000"/>
                    <a:lumOff val="25000"/>
                  </a:schemeClr>
                </a:solidFill>
              </a:rPr>
              <a:t>	</a:t>
            </a:r>
            <a:r>
              <a:rPr lang="nb-NO" altLang="nb-NO" sz="1900" dirty="0">
                <a:solidFill>
                  <a:schemeClr val="tx1">
                    <a:lumMod val="75000"/>
                    <a:lumOff val="25000"/>
                  </a:schemeClr>
                </a:solidFill>
                <a:latin typeface="Arial Black" panose="020B0A04020102020204" pitchFamily="34" charset="0"/>
              </a:rPr>
              <a:t>En mikrofon er et uvurderlig hjelpemiddel, men må brukes med forstand. Prøv den på forhånd dersom du har sjansen til det. Alle mikrofoner er forskjellige. Test flere ganger. Når du gjør det, bør du variere stemmevolum og avstand mellom mikrofonen og deg selv. </a:t>
            </a:r>
          </a:p>
          <a:p>
            <a:pPr marL="609600" indent="-609600">
              <a:lnSpc>
                <a:spcPct val="90000"/>
              </a:lnSpc>
              <a:buNone/>
              <a:defRPr/>
            </a:pPr>
            <a:r>
              <a:rPr lang="nb-NO" altLang="nb-NO" sz="1900" dirty="0">
                <a:solidFill>
                  <a:schemeClr val="tx1">
                    <a:lumMod val="75000"/>
                    <a:lumOff val="25000"/>
                  </a:schemeClr>
                </a:solidFill>
                <a:latin typeface="Arial Black" panose="020B0A04020102020204" pitchFamily="34" charset="0"/>
              </a:rPr>
              <a:t>	Spis ikke opp mikrofonen. Noen er imidlertid slik konstruert at du må være helt nær for at de skal virke. </a:t>
            </a:r>
          </a:p>
          <a:p>
            <a:pPr marL="609600" indent="-609600">
              <a:lnSpc>
                <a:spcPct val="90000"/>
              </a:lnSpc>
              <a:buNone/>
              <a:defRPr/>
            </a:pPr>
            <a:r>
              <a:rPr lang="nb-NO" altLang="nb-NO" sz="1900" dirty="0">
                <a:solidFill>
                  <a:schemeClr val="tx1">
                    <a:lumMod val="75000"/>
                    <a:lumOff val="25000"/>
                  </a:schemeClr>
                </a:solidFill>
                <a:latin typeface="Arial Black" panose="020B0A04020102020204" pitchFamily="34" charset="0"/>
              </a:rPr>
              <a:t>	Tilpass mikrofonen til din høyde; det finnes skruefester som kan justeres. Dersom du ikke får det til, spør arrangøren - på forhånd.</a:t>
            </a:r>
          </a:p>
          <a:p>
            <a:pPr marL="609600" indent="-609600">
              <a:lnSpc>
                <a:spcPct val="90000"/>
              </a:lnSpc>
              <a:buFont typeface="Wingdings 3" charset="2"/>
              <a:buChar char=""/>
              <a:defRPr/>
            </a:pPr>
            <a:endParaRPr lang="nb-NO" altLang="nb-NO" sz="2400" dirty="0">
              <a:solidFill>
                <a:schemeClr val="tx1">
                  <a:lumMod val="75000"/>
                  <a:lumOff val="25000"/>
                </a:schemeClr>
              </a:solidFill>
            </a:endParaRPr>
          </a:p>
        </p:txBody>
      </p:sp>
      <p:pic>
        <p:nvPicPr>
          <p:cNvPr id="45060" name="Picture 4" descr="MCj03101700000[1]"/>
          <p:cNvPicPr>
            <a:picLocks noChangeAspect="1" noChangeArrowheads="1"/>
          </p:cNvPicPr>
          <p:nvPr/>
        </p:nvPicPr>
        <p:blipFill>
          <a:blip r:embed="rId3" cstate="print"/>
          <a:srcRect/>
          <a:stretch>
            <a:fillRect/>
          </a:stretch>
        </p:blipFill>
        <p:spPr bwMode="auto">
          <a:xfrm>
            <a:off x="9408368" y="188640"/>
            <a:ext cx="2063408" cy="2486397"/>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C80A4A33-CD6A-D55C-0206-84F75586A4C5}"/>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0CFBEF12-67F4-52AB-F1DF-B16FBF5E9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8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8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Effect transition="in" filter="fade">
                                      <p:cBhvr>
                                        <p:cTn id="15" dur="2000"/>
                                        <p:tgtEl>
                                          <p:spTgt spid="35843">
                                            <p:txEl>
                                              <p:pRg st="0" end="0"/>
                                            </p:txEl>
                                          </p:spTgt>
                                        </p:tgtEl>
                                      </p:cBhvr>
                                    </p:animEffect>
                                    <p:anim calcmode="lin" valueType="num">
                                      <p:cBhvr>
                                        <p:cTn id="16" dur="2000" fill="hold"/>
                                        <p:tgtEl>
                                          <p:spTgt spid="3584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58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5843">
                                            <p:txEl>
                                              <p:pRg st="1" end="1"/>
                                            </p:txEl>
                                          </p:spTgt>
                                        </p:tgtEl>
                                        <p:attrNameLst>
                                          <p:attrName>style.visibility</p:attrName>
                                        </p:attrNameLst>
                                      </p:cBhvr>
                                      <p:to>
                                        <p:strVal val="visible"/>
                                      </p:to>
                                    </p:set>
                                    <p:animEffect transition="in" filter="fade">
                                      <p:cBhvr>
                                        <p:cTn id="23" dur="2000"/>
                                        <p:tgtEl>
                                          <p:spTgt spid="35843">
                                            <p:txEl>
                                              <p:pRg st="1" end="1"/>
                                            </p:txEl>
                                          </p:spTgt>
                                        </p:tgtEl>
                                      </p:cBhvr>
                                    </p:animEffect>
                                    <p:anim calcmode="lin" valueType="num">
                                      <p:cBhvr>
                                        <p:cTn id="24" dur="2000" fill="hold"/>
                                        <p:tgtEl>
                                          <p:spTgt spid="35843">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3584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584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5843">
                                            <p:txEl>
                                              <p:pRg st="2" end="2"/>
                                            </p:txEl>
                                          </p:spTgt>
                                        </p:tgtEl>
                                        <p:attrNameLst>
                                          <p:attrName>style.visibility</p:attrName>
                                        </p:attrNameLst>
                                      </p:cBhvr>
                                      <p:to>
                                        <p:strVal val="visible"/>
                                      </p:to>
                                    </p:set>
                                    <p:animEffect transition="in" filter="fade">
                                      <p:cBhvr>
                                        <p:cTn id="31" dur="2000"/>
                                        <p:tgtEl>
                                          <p:spTgt spid="35843">
                                            <p:txEl>
                                              <p:pRg st="2" end="2"/>
                                            </p:txEl>
                                          </p:spTgt>
                                        </p:tgtEl>
                                      </p:cBhvr>
                                    </p:animEffect>
                                    <p:anim calcmode="lin" valueType="num">
                                      <p:cBhvr>
                                        <p:cTn id="32" dur="2000" fill="hold"/>
                                        <p:tgtEl>
                                          <p:spTgt spid="35843">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3584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584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188640"/>
            <a:ext cx="7772400" cy="1143000"/>
          </a:xfrm>
        </p:spPr>
        <p:txBody>
          <a:bodyPr/>
          <a:lstStyle/>
          <a:p>
            <a:pPr eaLnBrk="1" hangingPunct="1"/>
            <a:r>
              <a:rPr lang="nb-NO" altLang="nb-NO" dirty="0">
                <a:solidFill>
                  <a:srgbClr val="CC0000"/>
                </a:solidFill>
                <a:latin typeface="Arial Black" panose="020B0A04020102020204" pitchFamily="34" charset="0"/>
              </a:rPr>
              <a:t>Ild</a:t>
            </a:r>
            <a:r>
              <a:rPr lang="nb-NO" altLang="nb-NO" dirty="0">
                <a:latin typeface="Arial Black" panose="020B0A04020102020204" pitchFamily="34" charset="0"/>
              </a:rPr>
              <a:t> </a:t>
            </a:r>
          </a:p>
        </p:txBody>
      </p:sp>
      <p:sp>
        <p:nvSpPr>
          <p:cNvPr id="36867" name="Rectangle 3"/>
          <p:cNvSpPr>
            <a:spLocks noGrp="1" noChangeArrowheads="1"/>
          </p:cNvSpPr>
          <p:nvPr>
            <p:ph idx="1"/>
          </p:nvPr>
        </p:nvSpPr>
        <p:spPr>
          <a:xfrm>
            <a:off x="479376" y="1052514"/>
            <a:ext cx="10009112" cy="4537075"/>
          </a:xfrm>
        </p:spPr>
        <p:txBody>
          <a:bodyPr rtlCol="0">
            <a:normAutofit/>
          </a:bodyPr>
          <a:lstStyle/>
          <a:p>
            <a:pPr marL="609600" indent="-609600">
              <a:lnSpc>
                <a:spcPct val="90000"/>
              </a:lnSpc>
              <a:buNone/>
              <a:defRPr/>
            </a:pPr>
            <a:r>
              <a:rPr lang="nb-NO" altLang="nb-NO" sz="2400" dirty="0">
                <a:solidFill>
                  <a:schemeClr val="tx1">
                    <a:lumMod val="75000"/>
                    <a:lumOff val="25000"/>
                  </a:schemeClr>
                </a:solidFill>
              </a:rPr>
              <a:t>	</a:t>
            </a:r>
            <a:r>
              <a:rPr lang="nb-NO" altLang="nb-NO" sz="1900" dirty="0">
                <a:solidFill>
                  <a:schemeClr val="tx1">
                    <a:lumMod val="75000"/>
                    <a:lumOff val="25000"/>
                  </a:schemeClr>
                </a:solidFill>
                <a:latin typeface="Arial Black" panose="020B0A04020102020204" pitchFamily="34" charset="0"/>
              </a:rPr>
              <a:t>For å appellere til forsamlingen er det viktig å kople inn følelser. </a:t>
            </a:r>
          </a:p>
          <a:p>
            <a:pPr marL="609600" indent="-609600">
              <a:lnSpc>
                <a:spcPct val="90000"/>
              </a:lnSpc>
              <a:buNone/>
              <a:defRPr/>
            </a:pPr>
            <a:r>
              <a:rPr lang="nb-NO" altLang="nb-NO" sz="1900" dirty="0">
                <a:solidFill>
                  <a:schemeClr val="tx1">
                    <a:lumMod val="75000"/>
                    <a:lumOff val="25000"/>
                  </a:schemeClr>
                </a:solidFill>
                <a:latin typeface="Arial Black" panose="020B0A04020102020204" pitchFamily="34" charset="0"/>
              </a:rPr>
              <a:t>	Du skal henvende deg til folks egne erfaringer og gjøre dem til dine. Tilhørerne skal kjenne at du er en av dem, og at det du uttrykker, er det de selv føler. </a:t>
            </a:r>
          </a:p>
          <a:p>
            <a:pPr marL="609600" indent="-609600">
              <a:lnSpc>
                <a:spcPct val="90000"/>
              </a:lnSpc>
              <a:buNone/>
              <a:defRPr/>
            </a:pPr>
            <a:r>
              <a:rPr lang="nb-NO" altLang="nb-NO" sz="1900" dirty="0">
                <a:solidFill>
                  <a:schemeClr val="tx1">
                    <a:lumMod val="75000"/>
                    <a:lumOff val="25000"/>
                  </a:schemeClr>
                </a:solidFill>
                <a:latin typeface="Arial Black" panose="020B0A04020102020204" pitchFamily="34" charset="0"/>
              </a:rPr>
              <a:t>	Dersom du klarer det, og dersom du finner din egen vei til løsning på alle de utfordringer som her bare er skissert, vil du kanskje en eller annen gang i ditt liv oppleve at ”englene går gjennom rommet”, </a:t>
            </a:r>
          </a:p>
          <a:p>
            <a:pPr marL="609600" indent="-609600">
              <a:lnSpc>
                <a:spcPct val="90000"/>
              </a:lnSpc>
              <a:buNone/>
              <a:defRPr/>
            </a:pPr>
            <a:r>
              <a:rPr lang="nb-NO" altLang="nb-NO" sz="1900" dirty="0">
                <a:solidFill>
                  <a:schemeClr val="tx1">
                    <a:lumMod val="75000"/>
                    <a:lumOff val="25000"/>
                  </a:schemeClr>
                </a:solidFill>
                <a:latin typeface="Arial Black" panose="020B0A04020102020204" pitchFamily="34" charset="0"/>
              </a:rPr>
              <a:t>       at det oppstår noen øyeblikk av stillhet, i tilknytning til det du har sagt og den stemningen du har skapt sammen med deltakerne.</a:t>
            </a:r>
          </a:p>
        </p:txBody>
      </p:sp>
      <p:sp>
        <p:nvSpPr>
          <p:cNvPr id="2" name="TekstSylinder 1">
            <a:extLst>
              <a:ext uri="{FF2B5EF4-FFF2-40B4-BE49-F238E27FC236}">
                <a16:creationId xmlns:a16="http://schemas.microsoft.com/office/drawing/2014/main" id="{ADAF1943-DF08-3487-D025-9893742101F3}"/>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372C4020-1E9E-C9B5-5A3C-67AEF4BC0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anim calcmode="lin" valueType="num">
                                      <p:cBhvr>
                                        <p:cTn id="8" dur="2000" fill="hold"/>
                                        <p:tgtEl>
                                          <p:spTgt spid="36866"/>
                                        </p:tgtEl>
                                        <p:attrNameLst>
                                          <p:attrName>style.rotation</p:attrName>
                                        </p:attrNameLst>
                                      </p:cBhvr>
                                      <p:tavLst>
                                        <p:tav tm="0">
                                          <p:val>
                                            <p:fltVal val="720"/>
                                          </p:val>
                                        </p:tav>
                                        <p:tav tm="100000">
                                          <p:val>
                                            <p:fltVal val="0"/>
                                          </p:val>
                                        </p:tav>
                                      </p:tavLst>
                                    </p:anim>
                                    <p:anim calcmode="lin" valueType="num">
                                      <p:cBhvr>
                                        <p:cTn id="9" dur="2000" fill="hold"/>
                                        <p:tgtEl>
                                          <p:spTgt spid="36866"/>
                                        </p:tgtEl>
                                        <p:attrNameLst>
                                          <p:attrName>ppt_h</p:attrName>
                                        </p:attrNameLst>
                                      </p:cBhvr>
                                      <p:tavLst>
                                        <p:tav tm="0">
                                          <p:val>
                                            <p:fltVal val="0"/>
                                          </p:val>
                                        </p:tav>
                                        <p:tav tm="100000">
                                          <p:val>
                                            <p:strVal val="#ppt_h"/>
                                          </p:val>
                                        </p:tav>
                                      </p:tavLst>
                                    </p:anim>
                                    <p:anim calcmode="lin" valueType="num">
                                      <p:cBhvr>
                                        <p:cTn id="10" dur="2000" fill="hold"/>
                                        <p:tgtEl>
                                          <p:spTgt spid="3686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fade">
                                      <p:cBhvr>
                                        <p:cTn id="15" dur="770" decel="100000"/>
                                        <p:tgtEl>
                                          <p:spTgt spid="36867">
                                            <p:txEl>
                                              <p:pRg st="0" end="0"/>
                                            </p:txEl>
                                          </p:spTgt>
                                        </p:tgtEl>
                                      </p:cBhvr>
                                    </p:animEffect>
                                    <p:animScale>
                                      <p:cBhvr>
                                        <p:cTn id="16" dur="770" decel="100000"/>
                                        <p:tgtEl>
                                          <p:spTgt spid="36867">
                                            <p:txEl>
                                              <p:pRg st="0" end="0"/>
                                            </p:txEl>
                                          </p:spTgt>
                                        </p:tgtEl>
                                      </p:cBhvr>
                                      <p:from x="10000" y="10000"/>
                                      <p:to x="200000" y="450000"/>
                                    </p:animScale>
                                    <p:animScale>
                                      <p:cBhvr>
                                        <p:cTn id="17" dur="1230" accel="100000" fill="hold">
                                          <p:stCondLst>
                                            <p:cond delay="770"/>
                                          </p:stCondLst>
                                        </p:cTn>
                                        <p:tgtEl>
                                          <p:spTgt spid="36867">
                                            <p:txEl>
                                              <p:pRg st="0" end="0"/>
                                            </p:txEl>
                                          </p:spTgt>
                                        </p:tgtEl>
                                      </p:cBhvr>
                                      <p:from x="200000" y="450000"/>
                                      <p:to x="100000" y="100000"/>
                                    </p:animScale>
                                    <p:set>
                                      <p:cBhvr>
                                        <p:cTn id="18" dur="770" fill="hold"/>
                                        <p:tgtEl>
                                          <p:spTgt spid="36867">
                                            <p:txEl>
                                              <p:pRg st="0" end="0"/>
                                            </p:txEl>
                                          </p:spTgt>
                                        </p:tgtEl>
                                        <p:attrNameLst>
                                          <p:attrName>ppt_x</p:attrName>
                                        </p:attrNameLst>
                                      </p:cBhvr>
                                      <p:to>
                                        <p:strVal val="(0.5)"/>
                                      </p:to>
                                    </p:set>
                                    <p:anim from="(0.5)" to="(#ppt_x)" calcmode="lin" valueType="num">
                                      <p:cBhvr>
                                        <p:cTn id="19" dur="1230" accel="100000" fill="hold">
                                          <p:stCondLst>
                                            <p:cond delay="770"/>
                                          </p:stCondLst>
                                        </p:cTn>
                                        <p:tgtEl>
                                          <p:spTgt spid="36867">
                                            <p:txEl>
                                              <p:pRg st="0" end="0"/>
                                            </p:txEl>
                                          </p:spTgt>
                                        </p:tgtEl>
                                        <p:attrNameLst>
                                          <p:attrName>ppt_x</p:attrName>
                                        </p:attrNameLst>
                                      </p:cBhvr>
                                    </p:anim>
                                    <p:set>
                                      <p:cBhvr>
                                        <p:cTn id="20" dur="770" fill="hold"/>
                                        <p:tgtEl>
                                          <p:spTgt spid="36867">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6867">
                                            <p:txEl>
                                              <p:pRg st="0" end="0"/>
                                            </p:txEl>
                                          </p:spTgt>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36867">
                                            <p:txEl>
                                              <p:pRg st="1" end="1"/>
                                            </p:txEl>
                                          </p:spTgt>
                                        </p:tgtEl>
                                        <p:attrNameLst>
                                          <p:attrName>style.visibility</p:attrName>
                                        </p:attrNameLst>
                                      </p:cBhvr>
                                      <p:to>
                                        <p:strVal val="visible"/>
                                      </p:to>
                                    </p:set>
                                    <p:animEffect transition="in" filter="fade">
                                      <p:cBhvr>
                                        <p:cTn id="26" dur="770" decel="100000"/>
                                        <p:tgtEl>
                                          <p:spTgt spid="36867">
                                            <p:txEl>
                                              <p:pRg st="1" end="1"/>
                                            </p:txEl>
                                          </p:spTgt>
                                        </p:tgtEl>
                                      </p:cBhvr>
                                    </p:animEffect>
                                    <p:animScale>
                                      <p:cBhvr>
                                        <p:cTn id="27" dur="770" decel="100000"/>
                                        <p:tgtEl>
                                          <p:spTgt spid="36867">
                                            <p:txEl>
                                              <p:pRg st="1" end="1"/>
                                            </p:txEl>
                                          </p:spTgt>
                                        </p:tgtEl>
                                      </p:cBhvr>
                                      <p:from x="10000" y="10000"/>
                                      <p:to x="200000" y="450000"/>
                                    </p:animScale>
                                    <p:animScale>
                                      <p:cBhvr>
                                        <p:cTn id="28" dur="1230" accel="100000" fill="hold">
                                          <p:stCondLst>
                                            <p:cond delay="770"/>
                                          </p:stCondLst>
                                        </p:cTn>
                                        <p:tgtEl>
                                          <p:spTgt spid="36867">
                                            <p:txEl>
                                              <p:pRg st="1" end="1"/>
                                            </p:txEl>
                                          </p:spTgt>
                                        </p:tgtEl>
                                      </p:cBhvr>
                                      <p:from x="200000" y="450000"/>
                                      <p:to x="100000" y="100000"/>
                                    </p:animScale>
                                    <p:set>
                                      <p:cBhvr>
                                        <p:cTn id="29" dur="770" fill="hold"/>
                                        <p:tgtEl>
                                          <p:spTgt spid="36867">
                                            <p:txEl>
                                              <p:pRg st="1" end="1"/>
                                            </p:txEl>
                                          </p:spTgt>
                                        </p:tgtEl>
                                        <p:attrNameLst>
                                          <p:attrName>ppt_x</p:attrName>
                                        </p:attrNameLst>
                                      </p:cBhvr>
                                      <p:to>
                                        <p:strVal val="(0.5)"/>
                                      </p:to>
                                    </p:set>
                                    <p:anim from="(0.5)" to="(#ppt_x)" calcmode="lin" valueType="num">
                                      <p:cBhvr>
                                        <p:cTn id="30" dur="1230" accel="100000" fill="hold">
                                          <p:stCondLst>
                                            <p:cond delay="770"/>
                                          </p:stCondLst>
                                        </p:cTn>
                                        <p:tgtEl>
                                          <p:spTgt spid="36867">
                                            <p:txEl>
                                              <p:pRg st="1" end="1"/>
                                            </p:txEl>
                                          </p:spTgt>
                                        </p:tgtEl>
                                        <p:attrNameLst>
                                          <p:attrName>ppt_x</p:attrName>
                                        </p:attrNameLst>
                                      </p:cBhvr>
                                    </p:anim>
                                    <p:set>
                                      <p:cBhvr>
                                        <p:cTn id="31" dur="770" fill="hold"/>
                                        <p:tgtEl>
                                          <p:spTgt spid="36867">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36867">
                                            <p:txEl>
                                              <p:pRg st="1" end="1"/>
                                            </p:txEl>
                                          </p:spTgt>
                                        </p:tgtEl>
                                        <p:attrNameLst>
                                          <p:attrName>ppt_y</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36867">
                                            <p:txEl>
                                              <p:pRg st="2" end="2"/>
                                            </p:txEl>
                                          </p:spTgt>
                                        </p:tgtEl>
                                        <p:attrNameLst>
                                          <p:attrName>style.visibility</p:attrName>
                                        </p:attrNameLst>
                                      </p:cBhvr>
                                      <p:to>
                                        <p:strVal val="visible"/>
                                      </p:to>
                                    </p:set>
                                    <p:animEffect transition="in" filter="fade">
                                      <p:cBhvr>
                                        <p:cTn id="37" dur="770" decel="100000"/>
                                        <p:tgtEl>
                                          <p:spTgt spid="36867">
                                            <p:txEl>
                                              <p:pRg st="2" end="2"/>
                                            </p:txEl>
                                          </p:spTgt>
                                        </p:tgtEl>
                                      </p:cBhvr>
                                    </p:animEffect>
                                    <p:animScale>
                                      <p:cBhvr>
                                        <p:cTn id="38" dur="770" decel="100000"/>
                                        <p:tgtEl>
                                          <p:spTgt spid="36867">
                                            <p:txEl>
                                              <p:pRg st="2" end="2"/>
                                            </p:txEl>
                                          </p:spTgt>
                                        </p:tgtEl>
                                      </p:cBhvr>
                                      <p:from x="10000" y="10000"/>
                                      <p:to x="200000" y="450000"/>
                                    </p:animScale>
                                    <p:animScale>
                                      <p:cBhvr>
                                        <p:cTn id="39" dur="1230" accel="100000" fill="hold">
                                          <p:stCondLst>
                                            <p:cond delay="770"/>
                                          </p:stCondLst>
                                        </p:cTn>
                                        <p:tgtEl>
                                          <p:spTgt spid="36867">
                                            <p:txEl>
                                              <p:pRg st="2" end="2"/>
                                            </p:txEl>
                                          </p:spTgt>
                                        </p:tgtEl>
                                      </p:cBhvr>
                                      <p:from x="200000" y="450000"/>
                                      <p:to x="100000" y="100000"/>
                                    </p:animScale>
                                    <p:set>
                                      <p:cBhvr>
                                        <p:cTn id="40" dur="770" fill="hold"/>
                                        <p:tgtEl>
                                          <p:spTgt spid="36867">
                                            <p:txEl>
                                              <p:pRg st="2" end="2"/>
                                            </p:txEl>
                                          </p:spTgt>
                                        </p:tgtEl>
                                        <p:attrNameLst>
                                          <p:attrName>ppt_x</p:attrName>
                                        </p:attrNameLst>
                                      </p:cBhvr>
                                      <p:to>
                                        <p:strVal val="(0.5)"/>
                                      </p:to>
                                    </p:set>
                                    <p:anim from="(0.5)" to="(#ppt_x)" calcmode="lin" valueType="num">
                                      <p:cBhvr>
                                        <p:cTn id="41" dur="1230" accel="100000" fill="hold">
                                          <p:stCondLst>
                                            <p:cond delay="770"/>
                                          </p:stCondLst>
                                        </p:cTn>
                                        <p:tgtEl>
                                          <p:spTgt spid="36867">
                                            <p:txEl>
                                              <p:pRg st="2" end="2"/>
                                            </p:txEl>
                                          </p:spTgt>
                                        </p:tgtEl>
                                        <p:attrNameLst>
                                          <p:attrName>ppt_x</p:attrName>
                                        </p:attrNameLst>
                                      </p:cBhvr>
                                    </p:anim>
                                    <p:set>
                                      <p:cBhvr>
                                        <p:cTn id="42" dur="770" fill="hold"/>
                                        <p:tgtEl>
                                          <p:spTgt spid="36867">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36867">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36867">
                                            <p:txEl>
                                              <p:pRg st="3" end="3"/>
                                            </p:txEl>
                                          </p:spTgt>
                                        </p:tgtEl>
                                        <p:attrNameLst>
                                          <p:attrName>style.visibility</p:attrName>
                                        </p:attrNameLst>
                                      </p:cBhvr>
                                      <p:to>
                                        <p:strVal val="visible"/>
                                      </p:to>
                                    </p:set>
                                    <p:animEffect transition="in" filter="fade">
                                      <p:cBhvr>
                                        <p:cTn id="48" dur="770" decel="100000"/>
                                        <p:tgtEl>
                                          <p:spTgt spid="36867">
                                            <p:txEl>
                                              <p:pRg st="3" end="3"/>
                                            </p:txEl>
                                          </p:spTgt>
                                        </p:tgtEl>
                                      </p:cBhvr>
                                    </p:animEffect>
                                    <p:animScale>
                                      <p:cBhvr>
                                        <p:cTn id="49" dur="770" decel="100000"/>
                                        <p:tgtEl>
                                          <p:spTgt spid="36867">
                                            <p:txEl>
                                              <p:pRg st="3" end="3"/>
                                            </p:txEl>
                                          </p:spTgt>
                                        </p:tgtEl>
                                      </p:cBhvr>
                                      <p:from x="10000" y="10000"/>
                                      <p:to x="200000" y="450000"/>
                                    </p:animScale>
                                    <p:animScale>
                                      <p:cBhvr>
                                        <p:cTn id="50" dur="1230" accel="100000" fill="hold">
                                          <p:stCondLst>
                                            <p:cond delay="770"/>
                                          </p:stCondLst>
                                        </p:cTn>
                                        <p:tgtEl>
                                          <p:spTgt spid="36867">
                                            <p:txEl>
                                              <p:pRg st="3" end="3"/>
                                            </p:txEl>
                                          </p:spTgt>
                                        </p:tgtEl>
                                      </p:cBhvr>
                                      <p:from x="200000" y="450000"/>
                                      <p:to x="100000" y="100000"/>
                                    </p:animScale>
                                    <p:set>
                                      <p:cBhvr>
                                        <p:cTn id="51" dur="770" fill="hold"/>
                                        <p:tgtEl>
                                          <p:spTgt spid="36867">
                                            <p:txEl>
                                              <p:pRg st="3" end="3"/>
                                            </p:txEl>
                                          </p:spTgt>
                                        </p:tgtEl>
                                        <p:attrNameLst>
                                          <p:attrName>ppt_x</p:attrName>
                                        </p:attrNameLst>
                                      </p:cBhvr>
                                      <p:to>
                                        <p:strVal val="(0.5)"/>
                                      </p:to>
                                    </p:set>
                                    <p:anim from="(0.5)" to="(#ppt_x)" calcmode="lin" valueType="num">
                                      <p:cBhvr>
                                        <p:cTn id="52" dur="1230" accel="100000" fill="hold">
                                          <p:stCondLst>
                                            <p:cond delay="770"/>
                                          </p:stCondLst>
                                        </p:cTn>
                                        <p:tgtEl>
                                          <p:spTgt spid="36867">
                                            <p:txEl>
                                              <p:pRg st="3" end="3"/>
                                            </p:txEl>
                                          </p:spTgt>
                                        </p:tgtEl>
                                        <p:attrNameLst>
                                          <p:attrName>ppt_x</p:attrName>
                                        </p:attrNameLst>
                                      </p:cBhvr>
                                    </p:anim>
                                    <p:set>
                                      <p:cBhvr>
                                        <p:cTn id="53" dur="770" fill="hold"/>
                                        <p:tgtEl>
                                          <p:spTgt spid="36867">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36867">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35360" y="188915"/>
            <a:ext cx="10729192" cy="4536230"/>
          </a:xfrm>
        </p:spPr>
        <p:txBody>
          <a:bodyPr rtlCol="0">
            <a:normAutofit/>
          </a:bodyPr>
          <a:lstStyle/>
          <a:p>
            <a:pPr algn="ctr">
              <a:defRPr/>
            </a:pPr>
            <a:br>
              <a:rPr lang="nb-NO" altLang="nb-NO" sz="2800" dirty="0"/>
            </a:br>
            <a:r>
              <a:rPr lang="nb-NO" altLang="nb-NO" sz="8000" dirty="0">
                <a:solidFill>
                  <a:schemeClr val="accent2">
                    <a:lumMod val="50000"/>
                  </a:schemeClr>
                </a:solidFill>
                <a:latin typeface="Arial Black" panose="020B0A04020102020204" pitchFamily="34" charset="0"/>
              </a:rPr>
              <a:t>LYKKE TIL!</a:t>
            </a:r>
          </a:p>
        </p:txBody>
      </p:sp>
      <p:sp>
        <p:nvSpPr>
          <p:cNvPr id="2" name="TekstSylinder 1">
            <a:extLst>
              <a:ext uri="{FF2B5EF4-FFF2-40B4-BE49-F238E27FC236}">
                <a16:creationId xmlns:a16="http://schemas.microsoft.com/office/drawing/2014/main" id="{7D59DB86-0B72-5821-ED97-527C1B34D77B}"/>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879B031E-1C75-AB36-9943-36F37D78E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95400" y="692696"/>
            <a:ext cx="10396882" cy="1807096"/>
          </a:xfrm>
        </p:spPr>
        <p:txBody>
          <a:bodyPr rtlCol="0">
            <a:normAutofit/>
          </a:bodyPr>
          <a:lstStyle/>
          <a:p>
            <a:pPr algn="ctr">
              <a:defRPr/>
            </a:pPr>
            <a:r>
              <a:rPr lang="nb-NO" altLang="nb-NO" sz="3600" dirty="0">
                <a:solidFill>
                  <a:srgbClr val="CC0000"/>
                </a:solidFill>
                <a:latin typeface="Arial Black" panose="020B0A04020102020204" pitchFamily="34" charset="0"/>
              </a:rPr>
              <a:t>Hvorfor tale og debatt teknikk?</a:t>
            </a:r>
          </a:p>
        </p:txBody>
      </p:sp>
      <p:sp>
        <p:nvSpPr>
          <p:cNvPr id="10243" name="Rectangle 3"/>
          <p:cNvSpPr>
            <a:spLocks noGrp="1" noChangeArrowheads="1"/>
          </p:cNvSpPr>
          <p:nvPr>
            <p:ph idx="1"/>
          </p:nvPr>
        </p:nvSpPr>
        <p:spPr>
          <a:xfrm>
            <a:off x="3445569" y="2636837"/>
            <a:ext cx="4896544" cy="1584325"/>
          </a:xfrm>
        </p:spPr>
        <p:txBody>
          <a:bodyPr>
            <a:normAutofit fontScale="92500"/>
          </a:bodyPr>
          <a:lstStyle/>
          <a:p>
            <a:pPr eaLnBrk="1" hangingPunct="1"/>
            <a:r>
              <a:rPr lang="nb-NO" altLang="nb-NO" sz="2400" dirty="0">
                <a:latin typeface="Arial Black" panose="020B0A04020102020204" pitchFamily="34" charset="0"/>
              </a:rPr>
              <a:t>Kommunikasjon, tale og debatt er politikkens viktigste redskaper!</a:t>
            </a:r>
          </a:p>
          <a:p>
            <a:pPr eaLnBrk="1" hangingPunct="1">
              <a:buFontTx/>
              <a:buNone/>
            </a:pPr>
            <a:endParaRPr lang="nb-NO" altLang="nb-NO" dirty="0"/>
          </a:p>
        </p:txBody>
      </p:sp>
      <p:pic>
        <p:nvPicPr>
          <p:cNvPr id="2" name="Bilde 1">
            <a:extLst>
              <a:ext uri="{FF2B5EF4-FFF2-40B4-BE49-F238E27FC236}">
                <a16:creationId xmlns:a16="http://schemas.microsoft.com/office/drawing/2014/main" id="{DBDED1BB-DC8B-1A97-D0F5-1F83847D1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495" y="5733256"/>
            <a:ext cx="3240583" cy="598410"/>
          </a:xfrm>
          <a:prstGeom prst="rect">
            <a:avLst/>
          </a:prstGeom>
        </p:spPr>
      </p:pic>
      <p:sp>
        <p:nvSpPr>
          <p:cNvPr id="3" name="TekstSylinder 2">
            <a:extLst>
              <a:ext uri="{FF2B5EF4-FFF2-40B4-BE49-F238E27FC236}">
                <a16:creationId xmlns:a16="http://schemas.microsoft.com/office/drawing/2014/main" id="{B360BB5E-4347-5FF9-23FD-8519C1398ACA}"/>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79376" y="685800"/>
            <a:ext cx="10801199" cy="1151965"/>
          </a:xfrm>
        </p:spPr>
        <p:txBody>
          <a:bodyPr>
            <a:normAutofit/>
          </a:bodyPr>
          <a:lstStyle/>
          <a:p>
            <a:pPr algn="ctr" eaLnBrk="1" hangingPunct="1"/>
            <a:r>
              <a:rPr lang="nb-NO" altLang="nb-NO" sz="2000" dirty="0">
                <a:solidFill>
                  <a:srgbClr val="CC0000"/>
                </a:solidFill>
                <a:latin typeface="Arial Black" panose="020B0A04020102020204" pitchFamily="34" charset="0"/>
              </a:rPr>
              <a:t>Har jeg noe å si som andre vil finne det bryet verdt å lytte til?</a:t>
            </a:r>
          </a:p>
        </p:txBody>
      </p:sp>
      <p:sp>
        <p:nvSpPr>
          <p:cNvPr id="20483" name="Rectangle 3"/>
          <p:cNvSpPr>
            <a:spLocks noGrp="1" noChangeArrowheads="1"/>
          </p:cNvSpPr>
          <p:nvPr>
            <p:ph idx="1"/>
          </p:nvPr>
        </p:nvSpPr>
        <p:spPr>
          <a:xfrm>
            <a:off x="2027547" y="2060848"/>
            <a:ext cx="7704856" cy="2852737"/>
          </a:xfrm>
        </p:spPr>
        <p:txBody>
          <a:bodyPr>
            <a:normAutofit/>
          </a:bodyPr>
          <a:lstStyle/>
          <a:p>
            <a:pPr marL="609600" indent="-609600">
              <a:buNone/>
            </a:pPr>
            <a:r>
              <a:rPr lang="nb-NO" altLang="nb-NO" dirty="0"/>
              <a:t>	</a:t>
            </a:r>
            <a:r>
              <a:rPr lang="nb-NO" altLang="nb-NO" dirty="0">
                <a:latin typeface="Arial Black" panose="020B0A04020102020204" pitchFamily="34" charset="0"/>
              </a:rPr>
              <a:t>Den største hindringen er deg selv. </a:t>
            </a:r>
          </a:p>
          <a:p>
            <a:pPr marL="609600" indent="-609600">
              <a:buNone/>
            </a:pPr>
            <a:r>
              <a:rPr lang="nb-NO" altLang="nb-NO" dirty="0">
                <a:latin typeface="Arial Black" panose="020B0A04020102020204" pitchFamily="34" charset="0"/>
              </a:rPr>
              <a:t>	Du vil lett finne unnskyldninger for ikke å ta ordet. </a:t>
            </a:r>
          </a:p>
          <a:p>
            <a:pPr marL="609600" indent="-609600">
              <a:buNone/>
            </a:pPr>
            <a:r>
              <a:rPr lang="nb-NO" altLang="nb-NO" dirty="0">
                <a:latin typeface="Arial Black" panose="020B0A04020102020204" pitchFamily="34" charset="0"/>
              </a:rPr>
              <a:t>	Dersom du lytter til hva andre sier, finner du som regel ut at dine meninger er like gode som deres.</a:t>
            </a:r>
          </a:p>
        </p:txBody>
      </p:sp>
      <p:sp>
        <p:nvSpPr>
          <p:cNvPr id="2" name="TekstSylinder 1">
            <a:extLst>
              <a:ext uri="{FF2B5EF4-FFF2-40B4-BE49-F238E27FC236}">
                <a16:creationId xmlns:a16="http://schemas.microsoft.com/office/drawing/2014/main" id="{045F41A3-6FCC-7886-4AE0-D7B2EF5980A0}"/>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7503AD58-5EF8-4C43-6626-5EBF974C8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770" decel="100000"/>
                                        <p:tgtEl>
                                          <p:spTgt spid="20482"/>
                                        </p:tgtEl>
                                      </p:cBhvr>
                                    </p:animEffect>
                                    <p:animScale>
                                      <p:cBhvr>
                                        <p:cTn id="8" dur="770" decel="100000"/>
                                        <p:tgtEl>
                                          <p:spTgt spid="20482"/>
                                        </p:tgtEl>
                                      </p:cBhvr>
                                      <p:from x="10000" y="10000"/>
                                      <p:to x="200000" y="450000"/>
                                    </p:animScale>
                                    <p:animScale>
                                      <p:cBhvr>
                                        <p:cTn id="9" dur="1230" accel="100000" fill="hold">
                                          <p:stCondLst>
                                            <p:cond delay="770"/>
                                          </p:stCondLst>
                                        </p:cTn>
                                        <p:tgtEl>
                                          <p:spTgt spid="20482"/>
                                        </p:tgtEl>
                                      </p:cBhvr>
                                      <p:from x="200000" y="450000"/>
                                      <p:to x="100000" y="100000"/>
                                    </p:animScale>
                                    <p:set>
                                      <p:cBhvr>
                                        <p:cTn id="10" dur="770" fill="hold"/>
                                        <p:tgtEl>
                                          <p:spTgt spid="20482"/>
                                        </p:tgtEl>
                                        <p:attrNameLst>
                                          <p:attrName>ppt_x</p:attrName>
                                        </p:attrNameLst>
                                      </p:cBhvr>
                                      <p:to>
                                        <p:strVal val="(0.5)"/>
                                      </p:to>
                                    </p:set>
                                    <p:anim from="(0.5)" to="(#ppt_x)" calcmode="lin" valueType="num">
                                      <p:cBhvr>
                                        <p:cTn id="11" dur="1230" accel="100000" fill="hold">
                                          <p:stCondLst>
                                            <p:cond delay="770"/>
                                          </p:stCondLst>
                                        </p:cTn>
                                        <p:tgtEl>
                                          <p:spTgt spid="20482"/>
                                        </p:tgtEl>
                                        <p:attrNameLst>
                                          <p:attrName>ppt_x</p:attrName>
                                        </p:attrNameLst>
                                      </p:cBhvr>
                                    </p:anim>
                                    <p:set>
                                      <p:cBhvr>
                                        <p:cTn id="12" dur="770" fill="hold"/>
                                        <p:tgtEl>
                                          <p:spTgt spid="20482"/>
                                        </p:tgtEl>
                                        <p:attrNameLst>
                                          <p:attrName>ppt_y</p:attrName>
                                        </p:attrNameLst>
                                      </p:cBhvr>
                                      <p:to>
                                        <p:strVal val="(#ppt_y+0.4)"/>
                                      </p:to>
                                    </p:set>
                                    <p:anim from="(#ppt_y+0.4)" to="(#ppt_y)" calcmode="lin" valueType="num">
                                      <p:cBhvr>
                                        <p:cTn id="13" dur="1230" accel="100000" fill="hold">
                                          <p:stCondLst>
                                            <p:cond delay="770"/>
                                          </p:stCondLst>
                                        </p:cTn>
                                        <p:tgtEl>
                                          <p:spTgt spid="204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animEffect transition="in" filter="fade">
                                      <p:cBhvr>
                                        <p:cTn id="18" dur="2000"/>
                                        <p:tgtEl>
                                          <p:spTgt spid="20483">
                                            <p:txEl>
                                              <p:pRg st="0" end="0"/>
                                            </p:txEl>
                                          </p:spTgt>
                                        </p:tgtEl>
                                      </p:cBhvr>
                                    </p:animEffect>
                                    <p:anim calcmode="lin" valueType="num">
                                      <p:cBhvr>
                                        <p:cTn id="19" dur="2000" fill="hold"/>
                                        <p:tgtEl>
                                          <p:spTgt spid="20483">
                                            <p:txEl>
                                              <p:pRg st="0" end="0"/>
                                            </p:txEl>
                                          </p:spTgt>
                                        </p:tgtEl>
                                        <p:attrNameLst>
                                          <p:attrName>style.rotation</p:attrName>
                                        </p:attrNameLst>
                                      </p:cBhvr>
                                      <p:tavLst>
                                        <p:tav tm="0">
                                          <p:val>
                                            <p:fltVal val="720"/>
                                          </p:val>
                                        </p:tav>
                                        <p:tav tm="100000">
                                          <p:val>
                                            <p:fltVal val="0"/>
                                          </p:val>
                                        </p:tav>
                                      </p:tavLst>
                                    </p:anim>
                                    <p:anim calcmode="lin" valueType="num">
                                      <p:cBhvr>
                                        <p:cTn id="20" dur="2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2048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20483">
                                            <p:txEl>
                                              <p:pRg st="1" end="1"/>
                                            </p:txEl>
                                          </p:spTgt>
                                        </p:tgtEl>
                                        <p:attrNameLst>
                                          <p:attrName>style.visibility</p:attrName>
                                        </p:attrNameLst>
                                      </p:cBhvr>
                                      <p:to>
                                        <p:strVal val="visible"/>
                                      </p:to>
                                    </p:set>
                                    <p:animEffect transition="in" filter="fade">
                                      <p:cBhvr>
                                        <p:cTn id="26" dur="2000"/>
                                        <p:tgtEl>
                                          <p:spTgt spid="20483">
                                            <p:txEl>
                                              <p:pRg st="1" end="1"/>
                                            </p:txEl>
                                          </p:spTgt>
                                        </p:tgtEl>
                                      </p:cBhvr>
                                    </p:animEffect>
                                    <p:anim calcmode="lin" valueType="num">
                                      <p:cBhvr>
                                        <p:cTn id="27" dur="2000" fill="hold"/>
                                        <p:tgtEl>
                                          <p:spTgt spid="20483">
                                            <p:txEl>
                                              <p:pRg st="1" end="1"/>
                                            </p:txEl>
                                          </p:spTgt>
                                        </p:tgtEl>
                                        <p:attrNameLst>
                                          <p:attrName>style.rotation</p:attrName>
                                        </p:attrNameLst>
                                      </p:cBhvr>
                                      <p:tavLst>
                                        <p:tav tm="0">
                                          <p:val>
                                            <p:fltVal val="720"/>
                                          </p:val>
                                        </p:tav>
                                        <p:tav tm="100000">
                                          <p:val>
                                            <p:fltVal val="0"/>
                                          </p:val>
                                        </p:tav>
                                      </p:tavLst>
                                    </p:anim>
                                    <p:anim calcmode="lin" valueType="num">
                                      <p:cBhvr>
                                        <p:cTn id="28" dur="2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2048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20483">
                                            <p:txEl>
                                              <p:pRg st="2" end="2"/>
                                            </p:txEl>
                                          </p:spTgt>
                                        </p:tgtEl>
                                        <p:attrNameLst>
                                          <p:attrName>style.visibility</p:attrName>
                                        </p:attrNameLst>
                                      </p:cBhvr>
                                      <p:to>
                                        <p:strVal val="visible"/>
                                      </p:to>
                                    </p:set>
                                    <p:animEffect transition="in" filter="fade">
                                      <p:cBhvr>
                                        <p:cTn id="34" dur="2000"/>
                                        <p:tgtEl>
                                          <p:spTgt spid="20483">
                                            <p:txEl>
                                              <p:pRg st="2" end="2"/>
                                            </p:txEl>
                                          </p:spTgt>
                                        </p:tgtEl>
                                      </p:cBhvr>
                                    </p:animEffect>
                                    <p:anim calcmode="lin" valueType="num">
                                      <p:cBhvr>
                                        <p:cTn id="35" dur="2000" fill="hold"/>
                                        <p:tgtEl>
                                          <p:spTgt spid="20483">
                                            <p:txEl>
                                              <p:pRg st="2" end="2"/>
                                            </p:txEl>
                                          </p:spTgt>
                                        </p:tgtEl>
                                        <p:attrNameLst>
                                          <p:attrName>style.rotation</p:attrName>
                                        </p:attrNameLst>
                                      </p:cBhvr>
                                      <p:tavLst>
                                        <p:tav tm="0">
                                          <p:val>
                                            <p:fltVal val="720"/>
                                          </p:val>
                                        </p:tav>
                                        <p:tav tm="100000">
                                          <p:val>
                                            <p:fltVal val="0"/>
                                          </p:val>
                                        </p:tav>
                                      </p:tavLst>
                                    </p:anim>
                                    <p:anim calcmode="lin" valueType="num">
                                      <p:cBhvr>
                                        <p:cTn id="36" dur="2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2048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99456" y="333375"/>
            <a:ext cx="8781157" cy="1143000"/>
          </a:xfrm>
        </p:spPr>
        <p:txBody>
          <a:bodyPr/>
          <a:lstStyle/>
          <a:p>
            <a:pPr eaLnBrk="1" hangingPunct="1"/>
            <a:r>
              <a:rPr lang="nb-NO" altLang="nb-NO" dirty="0">
                <a:solidFill>
                  <a:srgbClr val="CC0000"/>
                </a:solidFill>
                <a:latin typeface="Arial Black" panose="020B0A04020102020204" pitchFamily="34" charset="0"/>
              </a:rPr>
              <a:t>Les og bli vis</a:t>
            </a:r>
            <a:r>
              <a:rPr lang="nb-NO" altLang="nb-NO" dirty="0">
                <a:latin typeface="Arial Black" panose="020B0A04020102020204" pitchFamily="34" charset="0"/>
              </a:rPr>
              <a:t> </a:t>
            </a:r>
          </a:p>
        </p:txBody>
      </p:sp>
      <p:sp>
        <p:nvSpPr>
          <p:cNvPr id="21507" name="Rectangle 3"/>
          <p:cNvSpPr>
            <a:spLocks noGrp="1" noChangeArrowheads="1"/>
          </p:cNvSpPr>
          <p:nvPr>
            <p:ph idx="1"/>
          </p:nvPr>
        </p:nvSpPr>
        <p:spPr>
          <a:xfrm>
            <a:off x="1055440" y="1196752"/>
            <a:ext cx="9429229" cy="4114800"/>
          </a:xfrm>
        </p:spPr>
        <p:txBody>
          <a:bodyPr>
            <a:normAutofit/>
          </a:bodyPr>
          <a:lstStyle/>
          <a:p>
            <a:pPr eaLnBrk="1" hangingPunct="1">
              <a:lnSpc>
                <a:spcPct val="90000"/>
              </a:lnSpc>
              <a:buFontTx/>
              <a:buNone/>
            </a:pPr>
            <a:r>
              <a:rPr lang="nb-NO" altLang="nb-NO" sz="2800" dirty="0"/>
              <a:t>	</a:t>
            </a:r>
            <a:r>
              <a:rPr lang="nb-NO" altLang="nb-NO" sz="2200" dirty="0">
                <a:latin typeface="Arial Black" panose="020B0A04020102020204" pitchFamily="34" charset="0"/>
              </a:rPr>
              <a:t>Skaff deg ammunisjon. </a:t>
            </a:r>
          </a:p>
          <a:p>
            <a:pPr eaLnBrk="1" hangingPunct="1">
              <a:lnSpc>
                <a:spcPct val="90000"/>
              </a:lnSpc>
              <a:buFontTx/>
              <a:buNone/>
            </a:pPr>
            <a:r>
              <a:rPr lang="nb-NO" altLang="nb-NO" sz="2200" dirty="0">
                <a:latin typeface="Arial Black" panose="020B0A04020102020204" pitchFamily="34" charset="0"/>
              </a:rPr>
              <a:t>	Følg med i samfunnsdebatten, selv om det kanskje ikke ser eller høres særlig spennende ut til å begynne med. </a:t>
            </a:r>
          </a:p>
          <a:p>
            <a:pPr eaLnBrk="1" hangingPunct="1">
              <a:lnSpc>
                <a:spcPct val="90000"/>
              </a:lnSpc>
              <a:buFontTx/>
              <a:buNone/>
            </a:pPr>
            <a:r>
              <a:rPr lang="nb-NO" altLang="nb-NO" sz="2200" dirty="0">
                <a:latin typeface="Arial Black" panose="020B0A04020102020204" pitchFamily="34" charset="0"/>
              </a:rPr>
              <a:t>  Les aviser og tidsskrifter, og prøv framfor alt å få tid til å lese bøker. </a:t>
            </a:r>
          </a:p>
          <a:p>
            <a:pPr eaLnBrk="1" hangingPunct="1">
              <a:lnSpc>
                <a:spcPct val="90000"/>
              </a:lnSpc>
              <a:buFontTx/>
              <a:buNone/>
            </a:pPr>
            <a:r>
              <a:rPr lang="nb-NO" altLang="nb-NO" sz="2200" dirty="0">
                <a:latin typeface="Arial Black" panose="020B0A04020102020204" pitchFamily="34" charset="0"/>
              </a:rPr>
              <a:t>  Se gjerne mindre på TV. Prøv å finne ut hva som skjuler seg bak løssalgspressens overskrifter. </a:t>
            </a:r>
          </a:p>
          <a:p>
            <a:pPr eaLnBrk="1" hangingPunct="1">
              <a:lnSpc>
                <a:spcPct val="90000"/>
              </a:lnSpc>
              <a:buFontTx/>
              <a:buNone/>
            </a:pPr>
            <a:r>
              <a:rPr lang="nb-NO" altLang="nb-NO" sz="2200" dirty="0">
                <a:latin typeface="Arial Black" panose="020B0A04020102020204" pitchFamily="34" charset="0"/>
              </a:rPr>
              <a:t>	Det kan du ha stort utbytte av. </a:t>
            </a:r>
          </a:p>
        </p:txBody>
      </p:sp>
      <p:pic>
        <p:nvPicPr>
          <p:cNvPr id="14340" name="Picture 4" descr="MCj02921120000[1]"/>
          <p:cNvPicPr>
            <a:picLocks noChangeAspect="1" noChangeArrowheads="1"/>
          </p:cNvPicPr>
          <p:nvPr/>
        </p:nvPicPr>
        <p:blipFill>
          <a:blip r:embed="rId3" cstate="print"/>
          <a:srcRect/>
          <a:stretch>
            <a:fillRect/>
          </a:stretch>
        </p:blipFill>
        <p:spPr bwMode="auto">
          <a:xfrm>
            <a:off x="8486354" y="213518"/>
            <a:ext cx="1817688" cy="1801813"/>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25484690-812E-8327-97C2-C801380D6DE0}"/>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9D3158E1-DACE-52E4-9D3B-F13E00969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plus(in)">
                                      <p:cBhvr>
                                        <p:cTn id="12" dur="20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plus(in)">
                                      <p:cBhvr>
                                        <p:cTn id="17" dur="20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plus(in)">
                                      <p:cBhvr>
                                        <p:cTn id="22" dur="2000"/>
                                        <p:tgtEl>
                                          <p:spTgt spid="215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plus(in)">
                                      <p:cBhvr>
                                        <p:cTn id="27" dur="2000"/>
                                        <p:tgtEl>
                                          <p:spTgt spid="215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plus(in)">
                                      <p:cBhvr>
                                        <p:cTn id="32"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3432" y="237729"/>
            <a:ext cx="7772400" cy="1143000"/>
          </a:xfrm>
        </p:spPr>
        <p:txBody>
          <a:bodyPr/>
          <a:lstStyle/>
          <a:p>
            <a:pPr eaLnBrk="1" hangingPunct="1"/>
            <a:r>
              <a:rPr lang="nb-NO" altLang="nb-NO" dirty="0">
                <a:solidFill>
                  <a:srgbClr val="CC0000"/>
                </a:solidFill>
                <a:latin typeface="Arial Black" panose="020B0A04020102020204" pitchFamily="34" charset="0"/>
              </a:rPr>
              <a:t>Lytt til andre</a:t>
            </a:r>
            <a:r>
              <a:rPr lang="nb-NO" altLang="nb-NO" dirty="0">
                <a:latin typeface="Arial Black" panose="020B0A04020102020204" pitchFamily="34" charset="0"/>
              </a:rPr>
              <a:t> </a:t>
            </a:r>
          </a:p>
        </p:txBody>
      </p:sp>
      <p:sp>
        <p:nvSpPr>
          <p:cNvPr id="22531" name="Rectangle 3"/>
          <p:cNvSpPr>
            <a:spLocks noGrp="1" noChangeArrowheads="1"/>
          </p:cNvSpPr>
          <p:nvPr>
            <p:ph idx="1"/>
          </p:nvPr>
        </p:nvSpPr>
        <p:spPr>
          <a:xfrm>
            <a:off x="1947910" y="1828998"/>
            <a:ext cx="7272337" cy="3455988"/>
          </a:xfrm>
        </p:spPr>
        <p:txBody>
          <a:bodyPr>
            <a:normAutofit fontScale="85000" lnSpcReduction="10000"/>
          </a:bodyPr>
          <a:lstStyle/>
          <a:p>
            <a:pPr eaLnBrk="1" hangingPunct="1">
              <a:buFontTx/>
              <a:buNone/>
            </a:pPr>
            <a:r>
              <a:rPr lang="nb-NO" altLang="nb-NO" sz="2800" dirty="0"/>
              <a:t>	</a:t>
            </a:r>
            <a:r>
              <a:rPr lang="nb-NO" altLang="nb-NO" sz="2600" dirty="0">
                <a:latin typeface="Arial Black" panose="020B0A04020102020204" pitchFamily="34" charset="0"/>
              </a:rPr>
              <a:t>Les debatt- og avisinnlegg og bøker skrevet av de du er uenig med. </a:t>
            </a:r>
          </a:p>
          <a:p>
            <a:pPr eaLnBrk="1" hangingPunct="1">
              <a:buFontTx/>
              <a:buNone/>
            </a:pPr>
            <a:r>
              <a:rPr lang="nb-NO" altLang="nb-NO" sz="2600" dirty="0">
                <a:latin typeface="Arial Black" panose="020B0A04020102020204" pitchFamily="34" charset="0"/>
              </a:rPr>
              <a:t>	Lær deg å forstå hvordan de tenker. </a:t>
            </a:r>
          </a:p>
          <a:p>
            <a:pPr eaLnBrk="1" hangingPunct="1">
              <a:buFontTx/>
              <a:buNone/>
            </a:pPr>
            <a:r>
              <a:rPr lang="nb-NO" altLang="nb-NO" sz="2600" dirty="0">
                <a:latin typeface="Arial Black" panose="020B0A04020102020204" pitchFamily="34" charset="0"/>
              </a:rPr>
              <a:t>  Prøv å sette deg i deres sted. Det er vanskelig, men ikke umulig. </a:t>
            </a:r>
          </a:p>
          <a:p>
            <a:pPr eaLnBrk="1" hangingPunct="1">
              <a:buFontTx/>
              <a:buNone/>
            </a:pPr>
            <a:r>
              <a:rPr lang="nb-NO" altLang="nb-NO" sz="2600" dirty="0">
                <a:latin typeface="Arial Black" panose="020B0A04020102020204" pitchFamily="34" charset="0"/>
              </a:rPr>
              <a:t>  Her ligger det mye god læring og mange nyttige synspunkter som du kan ha glede av. </a:t>
            </a:r>
          </a:p>
        </p:txBody>
      </p:sp>
      <p:pic>
        <p:nvPicPr>
          <p:cNvPr id="16388" name="Picture 12" descr="MCj00787380000[1]"/>
          <p:cNvPicPr>
            <a:picLocks noChangeAspect="1" noChangeArrowheads="1"/>
          </p:cNvPicPr>
          <p:nvPr/>
        </p:nvPicPr>
        <p:blipFill>
          <a:blip r:embed="rId3" cstate="print"/>
          <a:srcRect/>
          <a:stretch>
            <a:fillRect/>
          </a:stretch>
        </p:blipFill>
        <p:spPr bwMode="auto">
          <a:xfrm>
            <a:off x="7431088" y="188914"/>
            <a:ext cx="2805112" cy="2808287"/>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FFF77130-923F-E910-E680-360CA39E5783}"/>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F8E7E212-8D8E-0115-472F-012EBDBF7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from="(-#ppt_w/2)" to="(#ppt_x)" calcmode="lin" valueType="num">
                                      <p:cBhvr>
                                        <p:cTn id="7" dur="600" fill="hold">
                                          <p:stCondLst>
                                            <p:cond delay="0"/>
                                          </p:stCondLst>
                                        </p:cTn>
                                        <p:tgtEl>
                                          <p:spTgt spid="22530"/>
                                        </p:tgtEl>
                                        <p:attrNameLst>
                                          <p:attrName>ppt_x</p:attrName>
                                        </p:attrNameLst>
                                      </p:cBhvr>
                                    </p:anim>
                                    <p:anim from="0" to="-1.0" calcmode="lin" valueType="num">
                                      <p:cBhvr>
                                        <p:cTn id="8" dur="200" decel="50000" autoRev="1" fill="hold">
                                          <p:stCondLst>
                                            <p:cond delay="600"/>
                                          </p:stCondLst>
                                        </p:cTn>
                                        <p:tgtEl>
                                          <p:spTgt spid="22530"/>
                                        </p:tgtEl>
                                        <p:attrNameLst>
                                          <p:attrName>xshear</p:attrName>
                                        </p:attrNameLst>
                                      </p:cBhvr>
                                    </p:anim>
                                    <p:animScale>
                                      <p:cBhvr>
                                        <p:cTn id="9" dur="200" decel="100000" autoRev="1" fill="hold">
                                          <p:stCondLst>
                                            <p:cond delay="600"/>
                                          </p:stCondLst>
                                        </p:cTn>
                                        <p:tgtEl>
                                          <p:spTgt spid="22530"/>
                                        </p:tgtEl>
                                      </p:cBhvr>
                                      <p:from x="100000" y="100000"/>
                                      <p:to x="80000" y="100000"/>
                                    </p:animScale>
                                    <p:anim by="(#ppt_h/3+#ppt_w*0.1)" calcmode="lin" valueType="num">
                                      <p:cBhvr additive="sum">
                                        <p:cTn id="10" dur="200" decel="100000" autoRev="1" fill="hold">
                                          <p:stCondLst>
                                            <p:cond delay="600"/>
                                          </p:stCondLst>
                                        </p:cTn>
                                        <p:tgtEl>
                                          <p:spTgt spid="2253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fade">
                                      <p:cBhvr>
                                        <p:cTn id="15" dur="100"/>
                                        <p:tgtEl>
                                          <p:spTgt spid="22531">
                                            <p:txEl>
                                              <p:pRg st="0" end="0"/>
                                            </p:txEl>
                                          </p:spTgt>
                                        </p:tgtEl>
                                      </p:cBhvr>
                                    </p:animEffect>
                                    <p:anim calcmode="lin" valueType="num">
                                      <p:cBhvr>
                                        <p:cTn id="16" dur="4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22531">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253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253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22531">
                                            <p:txEl>
                                              <p:pRg st="1" end="1"/>
                                            </p:txEl>
                                          </p:spTgt>
                                        </p:tgtEl>
                                        <p:attrNameLst>
                                          <p:attrName>style.visibility</p:attrName>
                                        </p:attrNameLst>
                                      </p:cBhvr>
                                      <p:to>
                                        <p:strVal val="visible"/>
                                      </p:to>
                                    </p:set>
                                    <p:animEffect transition="in" filter="fade">
                                      <p:cBhvr>
                                        <p:cTn id="24" dur="100"/>
                                        <p:tgtEl>
                                          <p:spTgt spid="22531">
                                            <p:txEl>
                                              <p:pRg st="1" end="1"/>
                                            </p:txEl>
                                          </p:spTgt>
                                        </p:tgtEl>
                                      </p:cBhvr>
                                    </p:animEffect>
                                    <p:anim calcmode="lin" valueType="num">
                                      <p:cBhvr>
                                        <p:cTn id="25" dur="4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6" dur="400" fill="hold"/>
                                        <p:tgtEl>
                                          <p:spTgt spid="22531">
                                            <p:txEl>
                                              <p:pRg st="1" end="1"/>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253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253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22531">
                                            <p:txEl>
                                              <p:pRg st="2" end="2"/>
                                            </p:txEl>
                                          </p:spTgt>
                                        </p:tgtEl>
                                        <p:attrNameLst>
                                          <p:attrName>style.visibility</p:attrName>
                                        </p:attrNameLst>
                                      </p:cBhvr>
                                      <p:to>
                                        <p:strVal val="visible"/>
                                      </p:to>
                                    </p:set>
                                    <p:animEffect transition="in" filter="fade">
                                      <p:cBhvr>
                                        <p:cTn id="33" dur="100"/>
                                        <p:tgtEl>
                                          <p:spTgt spid="22531">
                                            <p:txEl>
                                              <p:pRg st="2" end="2"/>
                                            </p:txEl>
                                          </p:spTgt>
                                        </p:tgtEl>
                                      </p:cBhvr>
                                    </p:animEffect>
                                    <p:anim calcmode="lin" valueType="num">
                                      <p:cBhvr>
                                        <p:cTn id="34" dur="4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5" dur="400" fill="hold"/>
                                        <p:tgtEl>
                                          <p:spTgt spid="22531">
                                            <p:txEl>
                                              <p:pRg st="2" end="2"/>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253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253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grpId="0" nodeType="clickEffect">
                                  <p:stCondLst>
                                    <p:cond delay="0"/>
                                  </p:stCondLst>
                                  <p:childTnLst>
                                    <p:set>
                                      <p:cBhvr>
                                        <p:cTn id="41" dur="1" fill="hold">
                                          <p:stCondLst>
                                            <p:cond delay="0"/>
                                          </p:stCondLst>
                                        </p:cTn>
                                        <p:tgtEl>
                                          <p:spTgt spid="22531">
                                            <p:txEl>
                                              <p:pRg st="3" end="3"/>
                                            </p:txEl>
                                          </p:spTgt>
                                        </p:tgtEl>
                                        <p:attrNameLst>
                                          <p:attrName>style.visibility</p:attrName>
                                        </p:attrNameLst>
                                      </p:cBhvr>
                                      <p:to>
                                        <p:strVal val="visible"/>
                                      </p:to>
                                    </p:set>
                                    <p:animEffect transition="in" filter="fade">
                                      <p:cBhvr>
                                        <p:cTn id="42" dur="100"/>
                                        <p:tgtEl>
                                          <p:spTgt spid="22531">
                                            <p:txEl>
                                              <p:pRg st="3" end="3"/>
                                            </p:txEl>
                                          </p:spTgt>
                                        </p:tgtEl>
                                      </p:cBhvr>
                                    </p:animEffect>
                                    <p:anim calcmode="lin" valueType="num">
                                      <p:cBhvr>
                                        <p:cTn id="43" dur="4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44" dur="400" fill="hold"/>
                                        <p:tgtEl>
                                          <p:spTgt spid="22531">
                                            <p:txEl>
                                              <p:pRg st="3" end="3"/>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253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253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27448" y="260350"/>
            <a:ext cx="8853165" cy="1143000"/>
          </a:xfrm>
        </p:spPr>
        <p:txBody>
          <a:bodyPr>
            <a:normAutofit/>
          </a:bodyPr>
          <a:lstStyle/>
          <a:p>
            <a:pPr eaLnBrk="1" hangingPunct="1"/>
            <a:r>
              <a:rPr lang="nb-NO" altLang="nb-NO" dirty="0">
                <a:solidFill>
                  <a:srgbClr val="CC0000"/>
                </a:solidFill>
                <a:latin typeface="Arial Black" panose="020B0A04020102020204" pitchFamily="34" charset="0"/>
              </a:rPr>
              <a:t>Snakk med deg selv</a:t>
            </a:r>
            <a:r>
              <a:rPr lang="nb-NO" altLang="nb-NO" dirty="0">
                <a:latin typeface="Arial Black" panose="020B0A04020102020204" pitchFamily="34" charset="0"/>
              </a:rPr>
              <a:t> </a:t>
            </a:r>
          </a:p>
        </p:txBody>
      </p:sp>
      <p:sp>
        <p:nvSpPr>
          <p:cNvPr id="23555" name="Rectangle 3"/>
          <p:cNvSpPr>
            <a:spLocks noGrp="1" noChangeArrowheads="1"/>
          </p:cNvSpPr>
          <p:nvPr>
            <p:ph idx="1"/>
          </p:nvPr>
        </p:nvSpPr>
        <p:spPr>
          <a:xfrm>
            <a:off x="1919536" y="1719783"/>
            <a:ext cx="6769000" cy="3168253"/>
          </a:xfrm>
        </p:spPr>
        <p:txBody>
          <a:bodyPr>
            <a:normAutofit/>
          </a:bodyPr>
          <a:lstStyle/>
          <a:p>
            <a:pPr eaLnBrk="1" hangingPunct="1">
              <a:lnSpc>
                <a:spcPct val="90000"/>
              </a:lnSpc>
              <a:buFontTx/>
              <a:buNone/>
            </a:pPr>
            <a:r>
              <a:rPr lang="nb-NO" altLang="nb-NO" dirty="0"/>
              <a:t>     </a:t>
            </a:r>
            <a:r>
              <a:rPr lang="nb-NO" altLang="nb-NO" dirty="0">
                <a:latin typeface="Arial Black" panose="020B0A04020102020204" pitchFamily="34" charset="0"/>
              </a:rPr>
              <a:t>Vil du bli en god taler, må du lære seg deg å bruke stemmen. </a:t>
            </a:r>
          </a:p>
          <a:p>
            <a:pPr eaLnBrk="1" hangingPunct="1">
              <a:lnSpc>
                <a:spcPct val="90000"/>
              </a:lnSpc>
              <a:buFontTx/>
              <a:buNone/>
            </a:pPr>
            <a:r>
              <a:rPr lang="nb-NO" altLang="nb-NO" dirty="0">
                <a:latin typeface="Arial Black" panose="020B0A04020102020204" pitchFamily="34" charset="0"/>
              </a:rPr>
              <a:t>	Å synge hjelper. Du trenger en høy og tydelig stemme. </a:t>
            </a:r>
          </a:p>
          <a:p>
            <a:pPr eaLnBrk="1" hangingPunct="1">
              <a:lnSpc>
                <a:spcPct val="90000"/>
              </a:lnSpc>
              <a:buFontTx/>
              <a:buNone/>
            </a:pPr>
            <a:r>
              <a:rPr lang="nb-NO" altLang="nb-NO" dirty="0">
                <a:latin typeface="Arial Black" panose="020B0A04020102020204" pitchFamily="34" charset="0"/>
              </a:rPr>
              <a:t>	Alt som kan hjelpe deg til å trene opp stemmevolumet, er nyttig. </a:t>
            </a:r>
          </a:p>
          <a:p>
            <a:pPr eaLnBrk="1" hangingPunct="1">
              <a:lnSpc>
                <a:spcPct val="90000"/>
              </a:lnSpc>
              <a:buFontTx/>
              <a:buNone/>
            </a:pPr>
            <a:r>
              <a:rPr lang="nb-NO" altLang="nb-NO" dirty="0">
                <a:latin typeface="Arial Black" panose="020B0A04020102020204" pitchFamily="34" charset="0"/>
              </a:rPr>
              <a:t>	Les høyt for barn eller barnebarn. </a:t>
            </a:r>
          </a:p>
          <a:p>
            <a:pPr eaLnBrk="1" hangingPunct="1">
              <a:lnSpc>
                <a:spcPct val="90000"/>
              </a:lnSpc>
              <a:buFontTx/>
              <a:buNone/>
            </a:pPr>
            <a:r>
              <a:rPr lang="nb-NO" altLang="nb-NO" dirty="0">
                <a:latin typeface="Arial Black" panose="020B0A04020102020204" pitchFamily="34" charset="0"/>
              </a:rPr>
              <a:t>	Det gir flott trening. </a:t>
            </a:r>
          </a:p>
        </p:txBody>
      </p:sp>
      <p:pic>
        <p:nvPicPr>
          <p:cNvPr id="18436" name="Picture 4" descr="MCEN00580_0000[1]"/>
          <p:cNvPicPr>
            <a:picLocks noChangeAspect="1" noChangeArrowheads="1"/>
          </p:cNvPicPr>
          <p:nvPr/>
        </p:nvPicPr>
        <p:blipFill>
          <a:blip r:embed="rId3" cstate="print"/>
          <a:srcRect/>
          <a:stretch>
            <a:fillRect/>
          </a:stretch>
        </p:blipFill>
        <p:spPr bwMode="auto">
          <a:xfrm>
            <a:off x="9336360" y="908720"/>
            <a:ext cx="1611313" cy="1339850"/>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542E6FFA-DC3F-0EAD-51DA-C90F91FF80AC}"/>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BEBB64DF-04E5-EEB5-E42C-B818C8BDB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amond(in)">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circle(in)">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circle(in)">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circle(in)">
                                      <p:cBhvr>
                                        <p:cTn id="22" dur="20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circle(in)">
                                      <p:cBhvr>
                                        <p:cTn id="27" dur="20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circle(in)">
                                      <p:cBhvr>
                                        <p:cTn id="3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59496" y="208325"/>
            <a:ext cx="7772400" cy="1079500"/>
          </a:xfrm>
        </p:spPr>
        <p:txBody>
          <a:bodyPr/>
          <a:lstStyle/>
          <a:p>
            <a:pPr eaLnBrk="1" hangingPunct="1"/>
            <a:r>
              <a:rPr lang="nb-NO" altLang="nb-NO" dirty="0">
                <a:solidFill>
                  <a:srgbClr val="CC0000"/>
                </a:solidFill>
                <a:latin typeface="Arial Black" panose="020B0A04020102020204" pitchFamily="34" charset="0"/>
              </a:rPr>
              <a:t>Begynn i det små</a:t>
            </a:r>
            <a:r>
              <a:rPr lang="nb-NO" altLang="nb-NO" dirty="0">
                <a:latin typeface="Arial Black" panose="020B0A04020102020204" pitchFamily="34" charset="0"/>
              </a:rPr>
              <a:t> </a:t>
            </a:r>
          </a:p>
        </p:txBody>
      </p:sp>
      <p:sp>
        <p:nvSpPr>
          <p:cNvPr id="24579" name="Rectangle 3"/>
          <p:cNvSpPr>
            <a:spLocks noGrp="1" noChangeArrowheads="1"/>
          </p:cNvSpPr>
          <p:nvPr>
            <p:ph idx="1"/>
          </p:nvPr>
        </p:nvSpPr>
        <p:spPr>
          <a:xfrm>
            <a:off x="1559496" y="1287825"/>
            <a:ext cx="7056784" cy="3528167"/>
          </a:xfrm>
        </p:spPr>
        <p:txBody>
          <a:bodyPr>
            <a:normAutofit/>
          </a:bodyPr>
          <a:lstStyle/>
          <a:p>
            <a:pPr eaLnBrk="1" hangingPunct="1">
              <a:buFontTx/>
              <a:buNone/>
            </a:pPr>
            <a:r>
              <a:rPr lang="nb-NO" altLang="nb-NO" dirty="0"/>
              <a:t>     </a:t>
            </a:r>
            <a:r>
              <a:rPr lang="nb-NO" altLang="nb-NO" sz="1600" dirty="0">
                <a:latin typeface="Arial Black" panose="020B0A04020102020204" pitchFamily="34" charset="0"/>
              </a:rPr>
              <a:t>Snakk til en person eller en liten gruppe. Prøv deg med enkle resonnementer. </a:t>
            </a:r>
          </a:p>
          <a:p>
            <a:pPr eaLnBrk="1" hangingPunct="1">
              <a:buFontTx/>
              <a:buNone/>
            </a:pPr>
            <a:r>
              <a:rPr lang="nb-NO" altLang="nb-NO" sz="1600" dirty="0">
                <a:latin typeface="Arial Black" panose="020B0A04020102020204" pitchFamily="34" charset="0"/>
              </a:rPr>
              <a:t>	Lytt til responsen. </a:t>
            </a:r>
          </a:p>
          <a:p>
            <a:pPr eaLnBrk="1" hangingPunct="1">
              <a:buFontTx/>
              <a:buNone/>
            </a:pPr>
            <a:r>
              <a:rPr lang="nb-NO" altLang="nb-NO" sz="1600" dirty="0">
                <a:latin typeface="Arial Black" panose="020B0A04020102020204" pitchFamily="34" charset="0"/>
              </a:rPr>
              <a:t>	Du vil erfare at det du har sagt, kommer tilbake, enten ved at andre viser til det du har sagt, eller mer skjult ved at andre bruker dine resonnementer og konklusjoner uten å henvise til deg. </a:t>
            </a:r>
          </a:p>
          <a:p>
            <a:pPr eaLnBrk="1" hangingPunct="1">
              <a:buFontTx/>
              <a:buNone/>
            </a:pPr>
            <a:r>
              <a:rPr lang="nb-NO" altLang="nb-NO" sz="1600" dirty="0">
                <a:latin typeface="Arial Black" panose="020B0A04020102020204" pitchFamily="34" charset="0"/>
              </a:rPr>
              <a:t>	Det betyr at du har nådd fram.</a:t>
            </a:r>
          </a:p>
          <a:p>
            <a:pPr eaLnBrk="1" hangingPunct="1">
              <a:buFontTx/>
              <a:buNone/>
            </a:pPr>
            <a:endParaRPr lang="nb-NO" altLang="nb-NO" sz="1600" dirty="0">
              <a:latin typeface="Arial Black" panose="020B0A04020102020204" pitchFamily="34" charset="0"/>
            </a:endParaRPr>
          </a:p>
        </p:txBody>
      </p:sp>
      <p:pic>
        <p:nvPicPr>
          <p:cNvPr id="20484" name="Picture 8" descr="MCBD07213_0000[1]"/>
          <p:cNvPicPr>
            <a:picLocks noChangeAspect="1" noChangeArrowheads="1"/>
          </p:cNvPicPr>
          <p:nvPr/>
        </p:nvPicPr>
        <p:blipFill>
          <a:blip r:embed="rId3" cstate="print"/>
          <a:srcRect/>
          <a:stretch>
            <a:fillRect/>
          </a:stretch>
        </p:blipFill>
        <p:spPr bwMode="auto">
          <a:xfrm>
            <a:off x="8976320" y="1556792"/>
            <a:ext cx="2623447" cy="3188582"/>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FAE8AB1F-96C3-AB92-03AD-46B65028A2C1}"/>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A405D8CD-CFAD-F50B-0013-D08263C78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calcmode="lin" valueType="num">
                                      <p:cBhvr>
                                        <p:cTn id="12"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5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p:cTn id="19"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57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 calcmode="lin" valueType="num">
                                      <p:cBhvr>
                                        <p:cTn id="26"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457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 calcmode="lin" valueType="num">
                                      <p:cBhvr>
                                        <p:cTn id="33"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57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b-NO" altLang="nb-NO" dirty="0">
                <a:solidFill>
                  <a:srgbClr val="CC0000"/>
                </a:solidFill>
                <a:latin typeface="Arial Black" panose="020B0A04020102020204" pitchFamily="34" charset="0"/>
              </a:rPr>
              <a:t>Trening hjelper</a:t>
            </a:r>
            <a:r>
              <a:rPr lang="nb-NO" altLang="nb-NO" dirty="0">
                <a:latin typeface="Arial Black" panose="020B0A04020102020204" pitchFamily="34" charset="0"/>
              </a:rPr>
              <a:t> </a:t>
            </a:r>
          </a:p>
        </p:txBody>
      </p:sp>
      <p:sp>
        <p:nvSpPr>
          <p:cNvPr id="25603" name="Rectangle 3"/>
          <p:cNvSpPr>
            <a:spLocks noGrp="1" noChangeArrowheads="1"/>
          </p:cNvSpPr>
          <p:nvPr>
            <p:ph idx="1"/>
          </p:nvPr>
        </p:nvSpPr>
        <p:spPr>
          <a:xfrm>
            <a:off x="1191324" y="1412776"/>
            <a:ext cx="6048473" cy="3384550"/>
          </a:xfrm>
        </p:spPr>
        <p:txBody>
          <a:bodyPr/>
          <a:lstStyle/>
          <a:p>
            <a:pPr eaLnBrk="1" hangingPunct="1">
              <a:buFontTx/>
              <a:buNone/>
            </a:pPr>
            <a:r>
              <a:rPr lang="nb-NO" altLang="nb-NO" dirty="0"/>
              <a:t>      </a:t>
            </a:r>
            <a:r>
              <a:rPr lang="nb-NO" altLang="nb-NO" sz="2400" dirty="0">
                <a:latin typeface="Arial Black" panose="020B0A04020102020204" pitchFamily="34" charset="0"/>
              </a:rPr>
              <a:t>La det gå sport i å øve. </a:t>
            </a:r>
          </a:p>
          <a:p>
            <a:pPr eaLnBrk="1" hangingPunct="1">
              <a:buFontTx/>
              <a:buNone/>
            </a:pPr>
            <a:r>
              <a:rPr lang="nb-NO" altLang="nb-NO" sz="2400" dirty="0">
                <a:latin typeface="Arial Black" panose="020B0A04020102020204" pitchFamily="34" charset="0"/>
              </a:rPr>
              <a:t>	Ta ordet og gjør det ofte og kort til å begynne med. </a:t>
            </a:r>
          </a:p>
        </p:txBody>
      </p:sp>
      <p:pic>
        <p:nvPicPr>
          <p:cNvPr id="22532" name="Picture 4" descr="MCj02957210000[1]"/>
          <p:cNvPicPr>
            <a:picLocks noChangeAspect="1" noChangeArrowheads="1"/>
          </p:cNvPicPr>
          <p:nvPr/>
        </p:nvPicPr>
        <p:blipFill>
          <a:blip r:embed="rId3" cstate="print"/>
          <a:srcRect/>
          <a:stretch>
            <a:fillRect/>
          </a:stretch>
        </p:blipFill>
        <p:spPr bwMode="auto">
          <a:xfrm>
            <a:off x="7976440" y="1837765"/>
            <a:ext cx="3499191" cy="2160240"/>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49035159-2FAA-DABE-C4FE-21DDE72BEDD9}"/>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585F9BD7-DC1C-916D-4A04-79E08E6FC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
                                        <p:tgtEl>
                                          <p:spTgt spid="25602"/>
                                        </p:tgtEl>
                                      </p:cBhvr>
                                    </p:animEffect>
                                    <p:anim calcmode="lin" valueType="num">
                                      <p:cBhvr>
                                        <p:cTn id="8" dur="400" fill="hold"/>
                                        <p:tgtEl>
                                          <p:spTgt spid="25602"/>
                                        </p:tgtEl>
                                        <p:attrNameLst>
                                          <p:attrName>ppt_x</p:attrName>
                                        </p:attrNameLst>
                                      </p:cBhvr>
                                      <p:tavLst>
                                        <p:tav tm="0">
                                          <p:val>
                                            <p:strVal val="#ppt_x"/>
                                          </p:val>
                                        </p:tav>
                                        <p:tav tm="100000">
                                          <p:val>
                                            <p:strVal val="#ppt_x"/>
                                          </p:val>
                                        </p:tav>
                                      </p:tavLst>
                                    </p:anim>
                                    <p:anim calcmode="lin" valueType="num">
                                      <p:cBhvr>
                                        <p:cTn id="9" dur="400" fill="hold"/>
                                        <p:tgtEl>
                                          <p:spTgt spid="2560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560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560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5603">
                                            <p:txEl>
                                              <p:pRg st="0" end="0"/>
                                            </p:txEl>
                                          </p:spTgt>
                                        </p:tgtEl>
                                        <p:attrNameLst>
                                          <p:attrName>style.visibility</p:attrName>
                                        </p:attrNameLst>
                                      </p:cBhvr>
                                      <p:to>
                                        <p:strVal val="visible"/>
                                      </p:to>
                                    </p:set>
                                    <p:anim calcmode="lin" valueType="num">
                                      <p:cBhvr>
                                        <p:cTn id="16" dur="500" fill="hold"/>
                                        <p:tgtEl>
                                          <p:spTgt spid="2560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2560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560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2560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5603">
                                            <p:txEl>
                                              <p:pRg st="1" end="1"/>
                                            </p:txEl>
                                          </p:spTgt>
                                        </p:tgtEl>
                                        <p:attrNameLst>
                                          <p:attrName>style.visibility</p:attrName>
                                        </p:attrNameLst>
                                      </p:cBhvr>
                                      <p:to>
                                        <p:strVal val="visible"/>
                                      </p:to>
                                    </p:set>
                                    <p:anim calcmode="lin" valueType="num">
                                      <p:cBhvr>
                                        <p:cTn id="25" dur="500" fill="hold"/>
                                        <p:tgtEl>
                                          <p:spTgt spid="2560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2560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560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t arrangement">
  <a:themeElements>
    <a:clrScheme name="Stort arrangem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Stort arrang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t arrang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TM04033927[[fn=Stort arrangement]]</Template>
  <TotalTime>2033</TotalTime>
  <Words>2608</Words>
  <Application>Microsoft Office PowerPoint</Application>
  <PresentationFormat>Widescreen</PresentationFormat>
  <Paragraphs>205</Paragraphs>
  <Slides>22</Slides>
  <Notes>22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Arial Black</vt:lpstr>
      <vt:lpstr>Calibri</vt:lpstr>
      <vt:lpstr>Impact</vt:lpstr>
      <vt:lpstr>Wingdings 3</vt:lpstr>
      <vt:lpstr>Stort arrangement</vt:lpstr>
      <vt:lpstr>Askøy 5. juni 2023 Vestland 7. juni 2023</vt:lpstr>
      <vt:lpstr>PowerPoint-presentasjon</vt:lpstr>
      <vt:lpstr>Hvorfor tale og debatt teknikk?</vt:lpstr>
      <vt:lpstr>Har jeg noe å si som andre vil finne det bryet verdt å lytte til?</vt:lpstr>
      <vt:lpstr>Les og bli vis </vt:lpstr>
      <vt:lpstr>Lytt til andre </vt:lpstr>
      <vt:lpstr>Snakk med deg selv </vt:lpstr>
      <vt:lpstr>Begynn i det små </vt:lpstr>
      <vt:lpstr>Trening hjelper </vt:lpstr>
      <vt:lpstr>Lag manus, men bruk det helst ikke </vt:lpstr>
      <vt:lpstr>Stikkord </vt:lpstr>
      <vt:lpstr>Forberedelse, forberedelse, forberedelse. </vt:lpstr>
      <vt:lpstr>Det er lov å dumme seg ut, tenk det! </vt:lpstr>
      <vt:lpstr>Gjør deg kjent med forsamlingen </vt:lpstr>
      <vt:lpstr>Nå er du der </vt:lpstr>
      <vt:lpstr>Pust </vt:lpstr>
      <vt:lpstr>Vær deg selv </vt:lpstr>
      <vt:lpstr>”Når ansiktet ditt er der oppe på lerretet, og du ikke tror på det du sier, da vil publikum se det, og da vil de ikke tro på det, de heller”.   - Ronald Reagan, 1987  </vt:lpstr>
      <vt:lpstr>Snakk tydelig </vt:lpstr>
      <vt:lpstr>Bruk av mikrofon </vt:lpstr>
      <vt:lpstr>Ild </vt:lpstr>
      <vt:lpstr> LYKKE TIL!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Åsmund og Mari</dc:creator>
  <cp:lastModifiedBy>Britt Hege Monsen Vestlie</cp:lastModifiedBy>
  <cp:revision>47</cp:revision>
  <dcterms:created xsi:type="dcterms:W3CDTF">2006-03-09T12:37:50Z</dcterms:created>
  <dcterms:modified xsi:type="dcterms:W3CDTF">2023-04-28T11:29:18Z</dcterms:modified>
</cp:coreProperties>
</file>