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9"/>
  </p:notesMasterIdLst>
  <p:sldIdLst>
    <p:sldId id="257" r:id="rId2"/>
    <p:sldId id="256" r:id="rId3"/>
    <p:sldId id="261" r:id="rId4"/>
    <p:sldId id="259" r:id="rId5"/>
    <p:sldId id="262" r:id="rId6"/>
    <p:sldId id="258" r:id="rId7"/>
    <p:sldId id="260" r:id="rId8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023DC120-E848-421B-AE08-78D2B755BCE2}">
          <p14:sldIdLst>
            <p14:sldId id="257"/>
            <p14:sldId id="256"/>
            <p14:sldId id="261"/>
            <p14:sldId id="259"/>
            <p14:sldId id="262"/>
          </p14:sldIdLst>
        </p14:section>
        <p14:section name="Inndeling uten navn" id="{78A8D660-0873-41DF-A384-1D3F7C81B42B}">
          <p14:sldIdLst>
            <p14:sldId id="258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91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FD1324BF-2416-FF4B-BB38-6E6E1C709F37}" type="datetimeFigureOut">
              <a:rPr lang="nb-NO"/>
              <a:pPr/>
              <a:t>10.05.2023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691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2355DE9-B52E-F044-84ED-D2418AE6954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7327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 presenterer her hvordan vi best kan nå fram med vårt budskap, det som er vår visjon og hvordan vi kan nå den. </a:t>
            </a:r>
          </a:p>
          <a:p>
            <a:endParaRPr lang="nb-NO" dirty="0"/>
          </a:p>
          <a:p>
            <a:r>
              <a:rPr lang="nb-NO" dirty="0"/>
              <a:t>Når vi har holdt innlegget vårt og presentert det vi har</a:t>
            </a:r>
            <a:r>
              <a:rPr lang="nb-NO" baseline="0" dirty="0"/>
              <a:t> valgt ut, kan det ofte bli åpnet for spørsmål som både er greie og noen som vi ikke ønsker av en eller annen grunn.</a:t>
            </a:r>
          </a:p>
          <a:p>
            <a:endParaRPr lang="nb-NO" baseline="0" dirty="0"/>
          </a:p>
          <a:p>
            <a:r>
              <a:rPr lang="nb-NO" baseline="0" dirty="0"/>
              <a:t>Vi har bestemt oss for å for å satse  – vi vil ha minst to representanter i kommunestyret.</a:t>
            </a:r>
          </a:p>
          <a:p>
            <a:endParaRPr lang="nb-NO" baseline="0" dirty="0"/>
          </a:p>
          <a:p>
            <a:r>
              <a:rPr lang="nb-NO" baseline="0" dirty="0"/>
              <a:t>Valgarbeidet krever full innsats på alle områder, også når vi skal overbevise folk om vårt program.</a:t>
            </a:r>
          </a:p>
          <a:p>
            <a:endParaRPr lang="nb-NO" baseline="0" dirty="0"/>
          </a:p>
          <a:p>
            <a:r>
              <a:rPr lang="nb-NO" baseline="0" dirty="0"/>
              <a:t>Når valget er over, skal våre representanter  presentere våre politiske løsninger og få dem akseptert!</a:t>
            </a:r>
          </a:p>
          <a:p>
            <a:endParaRPr lang="nb-NO" baseline="0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7540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Vi</a:t>
            </a:r>
            <a:r>
              <a:rPr lang="nb-NO" baseline="0" dirty="0"/>
              <a:t> skal nå ta for oss Budskapet, innlegger i talen, som en av veiene mot plass i kommunestyret. </a:t>
            </a:r>
          </a:p>
          <a:p>
            <a:r>
              <a:rPr lang="nb-NO" baseline="0" dirty="0"/>
              <a:t>Andre veier er Stand, leserinnlegg i avisen og som her innlegg og på ulike møter.</a:t>
            </a:r>
          </a:p>
          <a:p>
            <a:endParaRPr lang="nb-NO" baseline="0" dirty="0"/>
          </a:p>
          <a:p>
            <a:r>
              <a:rPr lang="nb-NO" baseline="0" dirty="0"/>
              <a:t>Denne modellen vi skal se på, er det også mulig å anvende når vi skal skrive et leserbrev, altså flere måter å bruke modellen på, som heter Tale – Kraft og er et vel gjennomprøvd mønster å bygge opp et innlegg på. Det er utarbeidet av Natalie H Rogers i hennes bok "Ordet er ditt"©.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0745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Dette er standard for et innlegg. I dette lille kurset bygger vi litt videre på denne modellen. Vi skal se nærmere på både Innledningen, </a:t>
            </a:r>
            <a:r>
              <a:rPr lang="nb-NO" dirty="0" err="1"/>
              <a:t>Hvedavsnittet</a:t>
            </a:r>
            <a:r>
              <a:rPr lang="nb-NO" dirty="0"/>
              <a:t> og Avslutningen.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57664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Dette er Tale-Kraft modellen. Den har 7 hovedpunkter. Disse skal ha en " rød</a:t>
            </a:r>
            <a:r>
              <a:rPr lang="nb-NO" baseline="0" dirty="0"/>
              <a:t> tråd" vevd inn i seg. F.eks. Skal vi snakke om Team Elverums Program, skal ordet "Team Elverums Program" framkomme i alle underpunkter etter påstanden.</a:t>
            </a:r>
          </a:p>
          <a:p>
            <a:r>
              <a:rPr lang="nb-NO" baseline="0" dirty="0"/>
              <a:t>Innlegget vårt skal ha en hensikt – "Stem på oss – Team Elverum", "Støtt vårt forslag" osv. </a:t>
            </a:r>
          </a:p>
          <a:p>
            <a:r>
              <a:rPr lang="nb-NO" baseline="0" dirty="0"/>
              <a:t>Litt om hvert punkt:</a:t>
            </a:r>
          </a:p>
          <a:p>
            <a:r>
              <a:rPr lang="nb-NO" baseline="0" dirty="0"/>
              <a:t>Del I: Intro – Her skal vi få tilhørerne til å vende oppmerksomheten på det jeg skal si.</a:t>
            </a:r>
          </a:p>
          <a:p>
            <a:r>
              <a:rPr lang="nb-NO" baseline="0" dirty="0"/>
              <a:t>Del II: Innledningen skal handle om Temaet med Emnet i siste setningen og gir den generelle   retningen for Innlegget ditt. Denne emnesetningen bør være kort: "I kveld skal jeg snakke om Team Elverums Program for Elverum." Den skal gi innlegget  den retningen vi ønsker tilhørerne vil følge.</a:t>
            </a:r>
          </a:p>
          <a:p>
            <a:r>
              <a:rPr lang="nb-NO" baseline="0" dirty="0"/>
              <a:t>Del III:  Påstands-setningen er den viktigste setningen i hele innlegget/ talen. Det er den </a:t>
            </a:r>
            <a:r>
              <a:rPr lang="nb-NO" u="sng" baseline="0" dirty="0"/>
              <a:t>ene</a:t>
            </a:r>
            <a:r>
              <a:rPr lang="nb-NO" u="none" baseline="0" dirty="0"/>
              <a:t> tanken du vil tilhørerne skal høre og huske tydelig. Alt som følger av informasjon skal underbygge og støtte Påstands-setningen! F.eks. "Jeg er overbevist om at utvikling av bygdene er viktig for byen Elverum!" eller " Jeg mener Team Elverums Program vil utvikle Elverum!"</a:t>
            </a:r>
          </a:p>
          <a:p>
            <a:r>
              <a:rPr lang="nb-NO" u="none" baseline="0" dirty="0"/>
              <a:t>Selve Påstands - setning skal ikke forklare, forsvare eller begrunne hvorfor du påstår dette. </a:t>
            </a:r>
          </a:p>
          <a:p>
            <a:r>
              <a:rPr lang="nb-NO" u="none" baseline="0" dirty="0"/>
              <a:t> Det kommer i punktene etterpå.</a:t>
            </a:r>
          </a:p>
          <a:p>
            <a:r>
              <a:rPr lang="nb-NO" u="none" baseline="0" dirty="0"/>
              <a:t>Del IV: Bakgrunn </a:t>
            </a:r>
          </a:p>
          <a:p>
            <a:r>
              <a:rPr lang="nb-NO" u="none" baseline="0" dirty="0"/>
              <a:t>           Den besvarer et av disse tre spørsmålene :</a:t>
            </a:r>
          </a:p>
          <a:p>
            <a:r>
              <a:rPr lang="nb-NO" u="none" baseline="0" dirty="0"/>
              <a:t>           1: Hvorfor jeg snakker om emnet?</a:t>
            </a:r>
          </a:p>
          <a:p>
            <a:r>
              <a:rPr lang="nb-NO" u="none" baseline="0" dirty="0"/>
              <a:t>           2: Hvorfor mitt parti er interessert i emnet?</a:t>
            </a:r>
          </a:p>
          <a:p>
            <a:r>
              <a:rPr lang="nb-NO" u="none" baseline="0" dirty="0"/>
              <a:t>           3: Hvorfor emnet i seg selv er </a:t>
            </a:r>
            <a:r>
              <a:rPr lang="nb-NO" u="none" baseline="0" dirty="0" err="1"/>
              <a:t>interessant?ææ</a:t>
            </a:r>
            <a:endParaRPr lang="nb-NO" u="none" baseline="0" dirty="0"/>
          </a:p>
          <a:p>
            <a:r>
              <a:rPr lang="nb-NO" u="none" baseline="0" dirty="0"/>
              <a:t>Del V:  Punktdeler inntil 6 punkter  for argumenter for </a:t>
            </a:r>
            <a:r>
              <a:rPr lang="nb-NO" u="none" baseline="0" dirty="0" err="1"/>
              <a:t>Påstandsetning</a:t>
            </a:r>
            <a:r>
              <a:rPr lang="nb-NO" u="none" baseline="0" dirty="0"/>
              <a:t>.</a:t>
            </a:r>
          </a:p>
          <a:p>
            <a:r>
              <a:rPr lang="nb-NO" u="none" baseline="0" dirty="0"/>
              <a:t>           I disse punktene skal dokumentere, forklare og forsvare vår påstand.</a:t>
            </a:r>
          </a:p>
          <a:p>
            <a:r>
              <a:rPr lang="nb-NO" u="none" baseline="0" dirty="0"/>
              <a:t>           Vår begrunnelse for </a:t>
            </a:r>
            <a:r>
              <a:rPr lang="nb-NO" u="none" baseline="0" dirty="0" err="1"/>
              <a:t>standbunktet</a:t>
            </a:r>
            <a:r>
              <a:rPr lang="nb-NO" u="none" baseline="0" dirty="0"/>
              <a:t> i Påstanden.</a:t>
            </a:r>
          </a:p>
          <a:p>
            <a:r>
              <a:rPr lang="nb-NO" u="none" baseline="0" dirty="0"/>
              <a:t>           Dette kan listes opp på forhånd. </a:t>
            </a:r>
          </a:p>
          <a:p>
            <a:r>
              <a:rPr lang="nb-NO" u="none" baseline="0" dirty="0"/>
              <a:t>           Finn en naturlig rekkefølge av disse punktene fram til høydepunktet.</a:t>
            </a:r>
          </a:p>
          <a:p>
            <a:r>
              <a:rPr lang="nb-NO" u="none" baseline="0" dirty="0"/>
              <a:t>Del VI: Høydepunkt, det viktigste som underbygger Påstanden.</a:t>
            </a:r>
          </a:p>
          <a:p>
            <a:r>
              <a:rPr lang="nb-NO" u="none" baseline="0" dirty="0"/>
              <a:t>           Husk at dette er det siste punktet. </a:t>
            </a:r>
          </a:p>
          <a:p>
            <a:r>
              <a:rPr lang="nb-NO" u="none" baseline="0" dirty="0"/>
              <a:t>           Det må være så spennende og dramatisk som mulig.</a:t>
            </a:r>
          </a:p>
          <a:p>
            <a:r>
              <a:rPr lang="nb-NO" u="none" baseline="0" dirty="0"/>
              <a:t>           Her må vi huske å ta med påstand-setningen i en eller annen måte.</a:t>
            </a:r>
          </a:p>
          <a:p>
            <a:r>
              <a:rPr lang="nb-NO" u="none" baseline="0" dirty="0"/>
              <a:t>Del VII: Konklusjon / Oppsummering med avslutning for oppmerksomheten !</a:t>
            </a:r>
          </a:p>
          <a:p>
            <a:r>
              <a:rPr lang="nb-NO" u="none" baseline="0" dirty="0"/>
              <a:t>            Konklusjonen skal aldri inneholde ny informasjon.</a:t>
            </a:r>
          </a:p>
          <a:p>
            <a:r>
              <a:rPr lang="nb-NO" u="none" baseline="0" dirty="0"/>
              <a:t>            Summer punktene i talen med en setning </a:t>
            </a:r>
            <a:r>
              <a:rPr lang="nb-NO" u="none" baseline="0" dirty="0" err="1"/>
              <a:t>fo</a:t>
            </a:r>
            <a:r>
              <a:rPr lang="nb-NO" u="none" baseline="0" dirty="0"/>
              <a:t> hvert punkt.</a:t>
            </a:r>
          </a:p>
          <a:p>
            <a:r>
              <a:rPr lang="nb-NO" u="none" baseline="0" dirty="0"/>
              <a:t>             Avslutt med å si:" Ja takker for at dere har lytte oppmerksomt på hva </a:t>
            </a:r>
          </a:p>
          <a:p>
            <a:r>
              <a:rPr lang="nb-NO" u="none" baseline="0" dirty="0"/>
              <a:t>             jeg har fortalt om hvor viktig det er å få kommunens økonomi på rett kjøl".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1649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Dette er et tidsbudsjett, hvor normal hastighet er </a:t>
            </a:r>
            <a:r>
              <a:rPr lang="nb-NO" dirty="0" err="1"/>
              <a:t>ca</a:t>
            </a:r>
            <a:r>
              <a:rPr lang="nb-NO" dirty="0"/>
              <a:t> 150 ord pr minutt,</a:t>
            </a:r>
            <a:r>
              <a:rPr lang="nb-NO" baseline="0" dirty="0"/>
              <a:t> </a:t>
            </a:r>
            <a:r>
              <a:rPr lang="nb-NO" dirty="0"/>
              <a:t>når vi snakker.</a:t>
            </a:r>
            <a:r>
              <a:rPr lang="nb-NO" baseline="0" dirty="0"/>
              <a:t> For eksempel har du 3 minutters taletid. Det er kort tid hvis du ikke er forberedt. Ved kort tid og jo kortere den er jo mer må vi forberede oss for et »meningsfullt» innlegg.</a:t>
            </a:r>
          </a:p>
          <a:p>
            <a:r>
              <a:rPr lang="nb-NO" baseline="0" dirty="0"/>
              <a:t>Prøv å skrive 150 ord og ta tiden på å si dem ved normalt snakk. Da finne du din standardtid ved forberedelser.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323489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Ofte kan det være en spørsmålsrunde etter</a:t>
            </a:r>
            <a:r>
              <a:rPr lang="nb-NO" baseline="0" dirty="0"/>
              <a:t> </a:t>
            </a:r>
            <a:r>
              <a:rPr lang="nb-NO" dirty="0"/>
              <a:t>et innlegg. Svar kort</a:t>
            </a:r>
            <a:r>
              <a:rPr lang="nb-NO" baseline="0" dirty="0"/>
              <a:t> og greit. Styr unna diskusjon med de som elskere å «kverulere».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0090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/>
              <a:t>Vrine spørsmål</a:t>
            </a:r>
          </a:p>
          <a:p>
            <a:r>
              <a:rPr lang="nb-NO" dirty="0"/>
              <a:t>Spørsmål du ikke vil bli stilt:</a:t>
            </a:r>
          </a:p>
          <a:p>
            <a:r>
              <a:rPr lang="nb-NO" dirty="0"/>
              <a:t>Spørsmål som er pinlig for deg: </a:t>
            </a:r>
          </a:p>
          <a:p>
            <a:r>
              <a:rPr lang="nb-NO" dirty="0"/>
              <a:t>Spørsmål du vet du ikke kan svare på:</a:t>
            </a:r>
          </a:p>
          <a:p>
            <a:r>
              <a:rPr lang="nb-NO" dirty="0"/>
              <a:t>Spørsmål som kan vise til et ømt punkt hos deg:</a:t>
            </a:r>
          </a:p>
          <a:p>
            <a:r>
              <a:rPr lang="nb-NO" dirty="0"/>
              <a:t>Spørsmål som blottlegger en tidligere feil eller unnlatelse:</a:t>
            </a:r>
          </a:p>
          <a:p>
            <a:r>
              <a:rPr lang="nb-NO" b="1" dirty="0"/>
              <a:t>Spørsmål</a:t>
            </a:r>
            <a:r>
              <a:rPr lang="nb-NO" dirty="0"/>
              <a:t> </a:t>
            </a:r>
            <a:r>
              <a:rPr lang="nb-NO" b="1" dirty="0"/>
              <a:t>du</a:t>
            </a:r>
            <a:r>
              <a:rPr lang="nb-NO" dirty="0"/>
              <a:t> </a:t>
            </a:r>
            <a:r>
              <a:rPr lang="nb-NO" b="1" dirty="0"/>
              <a:t>ønsker</a:t>
            </a:r>
          </a:p>
          <a:p>
            <a:r>
              <a:rPr lang="nb-NO" dirty="0"/>
              <a:t>Spørsmål du vil bli stilt:</a:t>
            </a:r>
          </a:p>
          <a:p>
            <a:r>
              <a:rPr lang="nb-NO" dirty="0"/>
              <a:t>Spørsmål som viser til ditt sterkeste poeng: </a:t>
            </a:r>
          </a:p>
          <a:p>
            <a:r>
              <a:rPr lang="nb-NO" dirty="0"/>
              <a:t>Spørsmål du ville stilt deg eter å ha hørt talen din:</a:t>
            </a:r>
          </a:p>
          <a:p>
            <a:r>
              <a:rPr lang="nb-NO" dirty="0"/>
              <a:t>Spørsmål som viser til tidligere triumf:</a:t>
            </a:r>
          </a:p>
          <a:p>
            <a:endParaRPr lang="nb-NO" dirty="0"/>
          </a:p>
          <a:p>
            <a:r>
              <a:rPr lang="nb-NO" dirty="0"/>
              <a:t>👿 Forberede deg på uønskede spørsmål!</a:t>
            </a:r>
          </a:p>
          <a:p>
            <a:endParaRPr lang="nb-NO" dirty="0"/>
          </a:p>
          <a:p>
            <a:r>
              <a:rPr lang="nb-NO" dirty="0"/>
              <a:t>Har du kommet hit etter litt øvelse,</a:t>
            </a:r>
            <a:r>
              <a:rPr lang="nb-NO" baseline="0" dirty="0"/>
              <a:t> er du på rett vei til gode innlegg.</a:t>
            </a:r>
          </a:p>
          <a:p>
            <a:r>
              <a:rPr lang="nb-NO" baseline="0" dirty="0"/>
              <a:t>Bilde 4 og 5. er det grunnleggende. Her kan det være at det ønskes litt fyldigere veiledning.</a:t>
            </a:r>
          </a:p>
          <a:p>
            <a:r>
              <a:rPr lang="nb-NO" baseline="0" dirty="0"/>
              <a:t>Bruk e-post: tore43@online.no og få kontakt og så stille de spørsmål dere føler svar på eller kommentarer til.</a:t>
            </a:r>
          </a:p>
          <a:p>
            <a:endParaRPr lang="nb-NO" baseline="0" dirty="0"/>
          </a:p>
          <a:p>
            <a:r>
              <a:rPr lang="nb-NO" baseline="0" dirty="0"/>
              <a:t>Vi ønsker dere lykke til med jobben som skal gjøres!</a:t>
            </a:r>
          </a:p>
          <a:p>
            <a:endParaRPr lang="nb-NO" baseline="0" dirty="0"/>
          </a:p>
          <a:p>
            <a:r>
              <a:rPr lang="nb-NO" baseline="0" dirty="0"/>
              <a:t>		VI BRYR OSS!  GODT VALG!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355DE9-B52E-F044-84ED-D2418AE6954B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331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9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01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89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027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62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20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978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71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39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4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66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3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6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FB202-3F26-4C86-8A19-86B60B2C160A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B14EE1-9AE6-41F5-A3E2-ECB46714BC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2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1000"/>
            <a:ext cx="5334000" cy="8382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EFEA4236-89ED-AF0B-53B2-C27E6760766C}"/>
              </a:ext>
            </a:extLst>
          </p:cNvPr>
          <p:cNvSpPr txBox="1"/>
          <p:nvPr/>
        </p:nvSpPr>
        <p:spPr>
          <a:xfrm>
            <a:off x="1446550" y="4116450"/>
            <a:ext cx="5486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/>
              <a:t>Hvordan holde tale?</a:t>
            </a:r>
          </a:p>
          <a:p>
            <a:pPr algn="ctr"/>
            <a:r>
              <a:rPr lang="nb-NO" sz="3200" b="1" dirty="0"/>
              <a:t>Innledning til debatt.</a:t>
            </a:r>
          </a:p>
          <a:p>
            <a:pPr algn="ctr"/>
            <a:r>
              <a:rPr lang="nb-NO" sz="3200" b="1" dirty="0"/>
              <a:t>Hvordan få frem budskapet?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E3FF01C2-50BF-465B-1BBD-2CC9D616C090}"/>
              </a:ext>
            </a:extLst>
          </p:cNvPr>
          <p:cNvSpPr txBox="1"/>
          <p:nvPr/>
        </p:nvSpPr>
        <p:spPr>
          <a:xfrm>
            <a:off x="2069855" y="1422857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000" b="1" u="sng" dirty="0"/>
              <a:t>Tale og debatt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423CDCF6-3A59-ADC1-3AA7-E8DAFDE56312}"/>
              </a:ext>
            </a:extLst>
          </p:cNvPr>
          <p:cNvSpPr txBox="1"/>
          <p:nvPr/>
        </p:nvSpPr>
        <p:spPr>
          <a:xfrm>
            <a:off x="6992911" y="381000"/>
            <a:ext cx="1727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/>
              <a:t>Del</a:t>
            </a:r>
            <a:r>
              <a:rPr lang="nb-NO" sz="3200" b="1" dirty="0"/>
              <a:t> B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06A6E306-97AD-256D-2B4E-A3C7F5C94E87}"/>
              </a:ext>
            </a:extLst>
          </p:cNvPr>
          <p:cNvSpPr txBox="1"/>
          <p:nvPr/>
        </p:nvSpPr>
        <p:spPr>
          <a:xfrm>
            <a:off x="1269755" y="2576283"/>
            <a:ext cx="548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/>
              <a:t>Ordet er ditt. Få frem budskapet</a:t>
            </a:r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46813" y="2848192"/>
            <a:ext cx="6371776" cy="2100716"/>
          </a:xfrm>
        </p:spPr>
        <p:txBody>
          <a:bodyPr>
            <a:normAutofit/>
          </a:bodyPr>
          <a:lstStyle/>
          <a:p>
            <a:r>
              <a:rPr lang="nb-NO" sz="2600" b="1" dirty="0"/>
              <a:t>Mot målet </a:t>
            </a:r>
          </a:p>
          <a:p>
            <a:r>
              <a:rPr lang="nb-NO" sz="2600" b="1" dirty="0"/>
              <a:t>Veien til kommunestyret</a:t>
            </a:r>
          </a:p>
          <a:p>
            <a:pPr algn="ctr"/>
            <a:r>
              <a:rPr lang="nb-NO" sz="2600" b="1" dirty="0"/>
              <a:t>Vårt politiske budskap til </a:t>
            </a:r>
          </a:p>
          <a:p>
            <a:r>
              <a:rPr lang="nb-NO" sz="2600" b="1" dirty="0"/>
              <a:t>tilhørerne som skal vise oss veien dit!</a:t>
            </a:r>
          </a:p>
        </p:txBody>
      </p:sp>
      <p:pic>
        <p:nvPicPr>
          <p:cNvPr id="5" name="Bilde 4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38200"/>
            <a:ext cx="6123189" cy="1097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5867401" cy="990600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000" b="1" dirty="0"/>
              <a:t>Vanligst er talen/innlegget delt i tre:</a:t>
            </a:r>
          </a:p>
          <a:p>
            <a:pPr>
              <a:buAutoNum type="arabicPeriod"/>
            </a:pPr>
            <a:r>
              <a:rPr lang="nb-NO" sz="2000" b="1" dirty="0"/>
              <a:t>Innledning</a:t>
            </a:r>
          </a:p>
          <a:p>
            <a:pPr>
              <a:buAutoNum type="arabicPeriod"/>
            </a:pPr>
            <a:r>
              <a:rPr lang="nb-NO" sz="2000" b="1" dirty="0"/>
              <a:t>Hovedavdelinger </a:t>
            </a:r>
          </a:p>
          <a:p>
            <a:pPr>
              <a:buAutoNum type="arabicPeriod"/>
            </a:pPr>
            <a:r>
              <a:rPr lang="nb-NO" sz="2000" b="1" dirty="0"/>
              <a:t>Avslutning</a:t>
            </a:r>
          </a:p>
          <a:p>
            <a:pPr>
              <a:buAutoNum type="arabicPeriod"/>
            </a:pPr>
            <a:r>
              <a:rPr lang="nb-NO" sz="2000" b="1" dirty="0"/>
              <a:t>Eller : Fortell hva du skal snakke om - </a:t>
            </a:r>
          </a:p>
          <a:p>
            <a:pPr marL="0" indent="0">
              <a:buNone/>
            </a:pPr>
            <a:r>
              <a:rPr lang="nb-NO" sz="2000" b="1" dirty="0"/>
              <a:t>                Si det du skal –</a:t>
            </a:r>
          </a:p>
          <a:p>
            <a:pPr marL="0" indent="0">
              <a:buNone/>
            </a:pPr>
            <a:r>
              <a:rPr lang="nb-NO" sz="2000" b="1" dirty="0"/>
              <a:t>                Oppsummer det du ha sagt !</a:t>
            </a:r>
          </a:p>
          <a:p>
            <a:pPr marL="0" indent="0">
              <a:buNone/>
            </a:pPr>
            <a:r>
              <a:rPr lang="nb-NO" sz="2000" b="1" dirty="0"/>
              <a:t>Vi skal her se på en modell som utfyller dette, men setter dine ord i sammenheng, har en «rød tråd» i det framførte.</a:t>
            </a:r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5" name="Bilde 4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609600"/>
            <a:ext cx="6347713" cy="99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289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1" y="152401"/>
            <a:ext cx="4800600" cy="1072414"/>
          </a:xfrm>
        </p:spPr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9598" y="1377212"/>
            <a:ext cx="7010402" cy="5861788"/>
          </a:xfrm>
        </p:spPr>
        <p:txBody>
          <a:bodyPr>
            <a:noAutofit/>
          </a:bodyPr>
          <a:lstStyle/>
          <a:p>
            <a:r>
              <a:rPr lang="nb-NO" b="1" dirty="0"/>
              <a:t>Debatt innlegg</a:t>
            </a:r>
          </a:p>
          <a:p>
            <a:r>
              <a:rPr lang="nb-NO" b="1" dirty="0"/>
              <a:t>I: intro – humor, anekdote, eksempel, - til Temaet</a:t>
            </a:r>
          </a:p>
          <a:p>
            <a:r>
              <a:rPr lang="nb-NO" b="1" dirty="0"/>
              <a:t>II: Innledning – hvorfor er du der og hva er Temaet</a:t>
            </a:r>
          </a:p>
          <a:p>
            <a:r>
              <a:rPr lang="nb-NO" b="1" dirty="0"/>
              <a:t>III: Påstand – Hovedbudskapet vårt                                                                                                   (skal innarbeides i alle kommende punkter.)</a:t>
            </a:r>
          </a:p>
          <a:p>
            <a:r>
              <a:rPr lang="nb-NO" b="1" dirty="0"/>
              <a:t>IV: Bakgrunn – hensikter er å skape en personlig forbindelse mellom deg og tilhørerne. Her skal det framkomme hvorfor du vil tale til dem om emnet. Her skal også påstanden flettes inn.</a:t>
            </a:r>
          </a:p>
          <a:p>
            <a:r>
              <a:rPr lang="nb-NO" b="1" dirty="0"/>
              <a:t>V: - Punktdel: 1 , 2 , 3 , 4 , 5 – under alle punktene skal budskapet i påstanden veves inn.</a:t>
            </a:r>
          </a:p>
          <a:p>
            <a:r>
              <a:rPr lang="nb-NO" b="1" dirty="0"/>
              <a:t>VI: Høydepunkt: viktig punkt må være dramatisk og fengende som mulig – siste kontakt med tilhørerne for budskapet.</a:t>
            </a:r>
          </a:p>
          <a:p>
            <a:r>
              <a:rPr lang="nb-NO" b="1" dirty="0"/>
              <a:t>VII: Konklusjon for avrunding 150 ord!</a:t>
            </a:r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6" name="Bilde 5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304799"/>
            <a:ext cx="5105399" cy="920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075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72267"/>
              </p:ext>
            </p:extLst>
          </p:nvPr>
        </p:nvGraphicFramePr>
        <p:xfrm>
          <a:off x="304800" y="1471863"/>
          <a:ext cx="7239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0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55522">
                <a:tc>
                  <a:txBody>
                    <a:bodyPr/>
                    <a:lstStyle/>
                    <a:p>
                      <a:endParaRPr lang="nb-NO" b="1" dirty="0"/>
                    </a:p>
                    <a:p>
                      <a:r>
                        <a:rPr lang="nb-NO" b="1" dirty="0"/>
                        <a:t>INNLEDNINGEN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AVSNITT</a:t>
                      </a:r>
                    </a:p>
                    <a:p>
                      <a:r>
                        <a:rPr lang="nb-NO" b="1" dirty="0"/>
                        <a:t>1.Innledende avsnitt</a:t>
                      </a:r>
                    </a:p>
                    <a:p>
                      <a:r>
                        <a:rPr lang="nb-NO" b="1" dirty="0"/>
                        <a:t>2. </a:t>
                      </a:r>
                      <a:r>
                        <a:rPr lang="nb-NO" b="1"/>
                        <a:t>Emnesetning</a:t>
                      </a:r>
                      <a:endParaRPr lang="nb-NO" b="1" dirty="0"/>
                    </a:p>
                    <a:p>
                      <a:r>
                        <a:rPr lang="nb-NO" b="1" dirty="0"/>
                        <a:t>3.Påstandssetning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Tidsbudsjett (tilpasses)</a:t>
                      </a:r>
                    </a:p>
                    <a:p>
                      <a:endParaRPr lang="nb-NO" b="1" dirty="0"/>
                    </a:p>
                    <a:p>
                      <a:r>
                        <a:rPr lang="nb-NO" b="1" dirty="0"/>
                        <a:t>     150 ord =</a:t>
                      </a:r>
                    </a:p>
                    <a:p>
                      <a:r>
                        <a:rPr lang="nb-NO" b="1" dirty="0"/>
                        <a:t> ca. 1 minutt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073">
                <a:tc>
                  <a:txBody>
                    <a:bodyPr/>
                    <a:lstStyle/>
                    <a:p>
                      <a:endParaRPr lang="nb-NO" b="1" dirty="0"/>
                    </a:p>
                    <a:p>
                      <a:endParaRPr lang="nb-NO" b="1" dirty="0"/>
                    </a:p>
                    <a:p>
                      <a:r>
                        <a:rPr lang="nb-NO" b="1" dirty="0"/>
                        <a:t>Hovedavsnitt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4. Bakgrunn</a:t>
                      </a:r>
                    </a:p>
                    <a:p>
                      <a:r>
                        <a:rPr lang="nb-NO" b="1" dirty="0"/>
                        <a:t>5. Punktdel – underpunkter av emnet:</a:t>
                      </a:r>
                    </a:p>
                    <a:p>
                      <a:r>
                        <a:rPr lang="nb-NO" b="1" dirty="0"/>
                        <a:t>   punkt A</a:t>
                      </a:r>
                    </a:p>
                    <a:p>
                      <a:r>
                        <a:rPr lang="nb-NO" b="1" dirty="0"/>
                        <a:t>   punkt</a:t>
                      </a:r>
                      <a:r>
                        <a:rPr lang="nb-NO" b="1" baseline="0" dirty="0"/>
                        <a:t> </a:t>
                      </a:r>
                      <a:r>
                        <a:rPr lang="nb-NO" b="1" dirty="0"/>
                        <a:t>B</a:t>
                      </a:r>
                    </a:p>
                    <a:p>
                      <a:r>
                        <a:rPr lang="nb-NO" b="1" dirty="0"/>
                        <a:t>   punkt C</a:t>
                      </a:r>
                    </a:p>
                    <a:p>
                      <a:r>
                        <a:rPr lang="nb-NO" b="1" dirty="0"/>
                        <a:t>   punkt D</a:t>
                      </a:r>
                    </a:p>
                    <a:p>
                      <a:r>
                        <a:rPr lang="nb-NO" b="1" dirty="0"/>
                        <a:t>   punkt E</a:t>
                      </a:r>
                    </a:p>
                    <a:p>
                      <a:r>
                        <a:rPr lang="nb-NO" b="1" dirty="0"/>
                        <a:t> 6.Høydepunkt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150 ord</a:t>
                      </a:r>
                    </a:p>
                    <a:p>
                      <a:endParaRPr lang="nb-NO" b="1" dirty="0"/>
                    </a:p>
                    <a:p>
                      <a:r>
                        <a:rPr lang="nb-NO" b="1" dirty="0"/>
                        <a:t>600 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073">
                <a:tc>
                  <a:txBody>
                    <a:bodyPr/>
                    <a:lstStyle/>
                    <a:p>
                      <a:r>
                        <a:rPr lang="nb-NO" b="1" dirty="0"/>
                        <a:t>Avslutning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 7. Konklusjon</a:t>
                      </a:r>
                    </a:p>
                    <a:p>
                      <a:r>
                        <a:rPr lang="nb-NO" b="1" dirty="0"/>
                        <a:t>Med takk for at de lytter</a:t>
                      </a:r>
                      <a:r>
                        <a:rPr lang="nb-NO" b="1" baseline="0" dirty="0"/>
                        <a:t> tenksom til budskapet vårt/mitt(som det passer)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/>
                        <a:t>150 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Bilde 3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79" y="-16678"/>
            <a:ext cx="6343701" cy="8742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Sylinder 5"/>
          <p:cNvSpPr txBox="1"/>
          <p:nvPr/>
        </p:nvSpPr>
        <p:spPr>
          <a:xfrm>
            <a:off x="304800" y="837564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/>
              <a:t>Taleskjema for ca. 7 minutters innlegg = 1050 ord. Taletid 3 minutters innlegg = 450 ord fordelt</a:t>
            </a:r>
          </a:p>
        </p:txBody>
      </p:sp>
    </p:spTree>
    <p:extLst>
      <p:ext uri="{BB962C8B-B14F-4D97-AF65-F5344CB8AC3E}">
        <p14:creationId xmlns:p14="http://schemas.microsoft.com/office/powerpoint/2010/main" val="285174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71759" y="1548611"/>
            <a:ext cx="6347714" cy="3880773"/>
          </a:xfrm>
        </p:spPr>
        <p:txBody>
          <a:bodyPr/>
          <a:lstStyle/>
          <a:p>
            <a:pPr marL="0" indent="0">
              <a:buNone/>
            </a:pPr>
            <a:r>
              <a:rPr lang="nb-NO" dirty="0"/>
              <a:t> </a:t>
            </a:r>
            <a:r>
              <a:rPr lang="nb-NO" b="1" dirty="0"/>
              <a:t>Etter innlegget (talen) kommer runden med spørsmål</a:t>
            </a:r>
          </a:p>
          <a:p>
            <a:r>
              <a:rPr lang="nb-NO" b="1" dirty="0"/>
              <a:t>👨‍👩‍👦‍👦👨‍</a:t>
            </a:r>
          </a:p>
          <a:p>
            <a:r>
              <a:rPr lang="nb-NO" b="1" dirty="0"/>
              <a:t>Du er lederen for ditt innlegg og styrer spørsmålsrunden</a:t>
            </a:r>
          </a:p>
          <a:p>
            <a:r>
              <a:rPr lang="nb-NO" b="1" dirty="0"/>
              <a:t>Svar kort på spørsmålene slik at flest mulig får stille spørsmål</a:t>
            </a:r>
          </a:p>
          <a:p>
            <a:r>
              <a:rPr lang="nb-NO" b="1" dirty="0"/>
              <a:t>Unngå debatt med enkelte tilhørere</a:t>
            </a:r>
          </a:p>
          <a:p>
            <a:r>
              <a:rPr lang="nb-NO" b="1" dirty="0"/>
              <a:t>Vanskelige spørsmål, gjenta spørsmålet og gi et svar</a:t>
            </a:r>
          </a:p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 rot="10800000" flipV="1">
            <a:off x="1063738" y="883623"/>
            <a:ext cx="3747541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nb-NO" sz="3200" b="1" dirty="0">
                <a:solidFill>
                  <a:schemeClr val="accent5"/>
                </a:solidFill>
              </a:rPr>
              <a:t>Spørsmål</a:t>
            </a:r>
            <a:endParaRPr lang="nb-NO" sz="2800" b="1" dirty="0">
              <a:solidFill>
                <a:schemeClr val="accent5"/>
              </a:solidFill>
            </a:endParaRPr>
          </a:p>
        </p:txBody>
      </p:sp>
      <p:pic>
        <p:nvPicPr>
          <p:cNvPr id="6" name="Plassholder for innhold 5" descr="pp_logo_lang_medtekst"/>
          <p:cNvPicPr>
            <a:picLocks noGrp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59" y="5257800"/>
            <a:ext cx="6347714" cy="753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609600"/>
          </a:xfrm>
        </p:spPr>
        <p:txBody>
          <a:bodyPr>
            <a:normAutofit fontScale="90000"/>
          </a:bodyPr>
          <a:lstStyle/>
          <a:p>
            <a:r>
              <a:rPr lang="nb-NO" dirty="0"/>
              <a:t>t</a:t>
            </a:r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409899"/>
          </a:xfrm>
        </p:spPr>
        <p:txBody>
          <a:bodyPr/>
          <a:lstStyle/>
          <a:p>
            <a:r>
              <a:rPr lang="nb-NO" b="1" u="sng" dirty="0"/>
              <a:t>Vriene spørsmål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721017"/>
          </a:xfrm>
        </p:spPr>
        <p:txBody>
          <a:bodyPr>
            <a:normAutofit lnSpcReduction="10000"/>
          </a:bodyPr>
          <a:lstStyle/>
          <a:p>
            <a:r>
              <a:rPr lang="nb-NO" b="1" dirty="0"/>
              <a:t>Spørsmål du ikke vil bli stilt:</a:t>
            </a:r>
          </a:p>
          <a:p>
            <a:r>
              <a:rPr lang="nb-NO" b="1" dirty="0"/>
              <a:t>Spørsmål som er pinlig for deg: </a:t>
            </a:r>
          </a:p>
          <a:p>
            <a:r>
              <a:rPr lang="nb-NO" b="1" dirty="0"/>
              <a:t>Spørsmål du vet du ikke kan svare på:</a:t>
            </a:r>
          </a:p>
          <a:p>
            <a:r>
              <a:rPr lang="nb-NO" b="1" dirty="0"/>
              <a:t>Spørsmål som kan vise til et ømt punkt hos deg:</a:t>
            </a:r>
          </a:p>
          <a:p>
            <a:r>
              <a:rPr lang="nb-NO" b="1" dirty="0"/>
              <a:t>Spørsmål som blottlegger en tidligere feil eller unnlatelse</a:t>
            </a:r>
            <a:r>
              <a:rPr lang="nb-NO" dirty="0"/>
              <a:t>: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98395" y="2003112"/>
            <a:ext cx="3090672" cy="576262"/>
          </a:xfrm>
        </p:spPr>
        <p:txBody>
          <a:bodyPr/>
          <a:lstStyle/>
          <a:p>
            <a:r>
              <a:rPr lang="nb-NO" b="1" u="sng" dirty="0"/>
              <a:t>Spørsmål du ønsker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721017"/>
          </a:xfrm>
        </p:spPr>
        <p:txBody>
          <a:bodyPr>
            <a:normAutofit lnSpcReduction="10000"/>
          </a:bodyPr>
          <a:lstStyle/>
          <a:p>
            <a:r>
              <a:rPr lang="nb-NO" b="1" dirty="0"/>
              <a:t>Spørsmål du vil bli stilt:</a:t>
            </a:r>
          </a:p>
          <a:p>
            <a:r>
              <a:rPr lang="nb-NO" b="1" dirty="0"/>
              <a:t>Spørsmål som viser til ditt sterkeste poeng: </a:t>
            </a:r>
          </a:p>
          <a:p>
            <a:r>
              <a:rPr lang="nb-NO" b="1" dirty="0"/>
              <a:t>Spørsmål du ville stilt deg etter å ha hørt talen din:</a:t>
            </a:r>
          </a:p>
          <a:p>
            <a:r>
              <a:rPr lang="nb-NO" b="1" dirty="0"/>
              <a:t>Spørsmål som viser til tidligere triumf:</a:t>
            </a:r>
          </a:p>
          <a:p>
            <a:pPr marL="0" indent="0">
              <a:buNone/>
            </a:pPr>
            <a:r>
              <a:rPr lang="nb-NO" b="1" dirty="0"/>
              <a:t>👿 Forberede deg på uønskede spørsmål!</a:t>
            </a:r>
          </a:p>
        </p:txBody>
      </p:sp>
      <p:pic>
        <p:nvPicPr>
          <p:cNvPr id="9" name="Bilde 8" descr="pp_logo_lang_medtekst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633662"/>
            <a:ext cx="6172201" cy="890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888106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1446</TotalTime>
  <Words>1452</Words>
  <Application>Microsoft Office PowerPoint</Application>
  <PresentationFormat>Skjermfremvisning (4:3)</PresentationFormat>
  <Paragraphs>154</Paragraphs>
  <Slides>7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Fasett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Håkon Nielsen</dc:creator>
  <cp:lastModifiedBy>Britt Hege Monsen Vestlie</cp:lastModifiedBy>
  <cp:revision>279</cp:revision>
  <cp:lastPrinted>2019-05-25T11:54:51Z</cp:lastPrinted>
  <dcterms:created xsi:type="dcterms:W3CDTF">2015-08-09T15:42:42Z</dcterms:created>
  <dcterms:modified xsi:type="dcterms:W3CDTF">2023-05-10T12:26:31Z</dcterms:modified>
</cp:coreProperties>
</file>