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504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999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34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251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263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141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915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254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046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052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4205-0DB8-40E5-AD90-06391FC45249}" type="datetimeFigureOut">
              <a:rPr lang="nb-NO" smtClean="0"/>
              <a:t>07.05.2023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5ED3-DB3D-4F63-819E-FD7C03BCB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956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933143"/>
            <a:ext cx="6861120" cy="471862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49055" y="8154535"/>
            <a:ext cx="386207" cy="613423"/>
          </a:xfrm>
          <a:custGeom>
            <a:avLst/>
            <a:gdLst/>
            <a:ahLst/>
            <a:cxnLst/>
            <a:rect l="l" t="t" r="r" b="b"/>
            <a:pathLst>
              <a:path w="413384" h="656590">
                <a:moveTo>
                  <a:pt x="51386" y="0"/>
                </a:moveTo>
                <a:lnTo>
                  <a:pt x="40579" y="549"/>
                </a:lnTo>
                <a:lnTo>
                  <a:pt x="33267" y="3773"/>
                </a:lnTo>
                <a:lnTo>
                  <a:pt x="29168" y="10610"/>
                </a:lnTo>
                <a:lnTo>
                  <a:pt x="28000" y="21996"/>
                </a:lnTo>
                <a:lnTo>
                  <a:pt x="28119" y="44166"/>
                </a:lnTo>
                <a:lnTo>
                  <a:pt x="28139" y="66245"/>
                </a:lnTo>
                <a:lnTo>
                  <a:pt x="27871" y="96799"/>
                </a:lnTo>
                <a:lnTo>
                  <a:pt x="27135" y="139058"/>
                </a:lnTo>
                <a:lnTo>
                  <a:pt x="26492" y="171611"/>
                </a:lnTo>
                <a:lnTo>
                  <a:pt x="25613" y="223994"/>
                </a:lnTo>
                <a:lnTo>
                  <a:pt x="24823" y="276310"/>
                </a:lnTo>
                <a:lnTo>
                  <a:pt x="23933" y="326137"/>
                </a:lnTo>
                <a:lnTo>
                  <a:pt x="22570" y="381122"/>
                </a:lnTo>
                <a:lnTo>
                  <a:pt x="20639" y="433450"/>
                </a:lnTo>
                <a:lnTo>
                  <a:pt x="17859" y="485733"/>
                </a:lnTo>
                <a:lnTo>
                  <a:pt x="13996" y="537959"/>
                </a:lnTo>
                <a:lnTo>
                  <a:pt x="8815" y="590115"/>
                </a:lnTo>
                <a:lnTo>
                  <a:pt x="2081" y="642188"/>
                </a:lnTo>
                <a:lnTo>
                  <a:pt x="0" y="656463"/>
                </a:lnTo>
                <a:lnTo>
                  <a:pt x="7387" y="655053"/>
                </a:lnTo>
                <a:lnTo>
                  <a:pt x="126018" y="654813"/>
                </a:lnTo>
                <a:lnTo>
                  <a:pt x="131224" y="652435"/>
                </a:lnTo>
                <a:lnTo>
                  <a:pt x="133345" y="647273"/>
                </a:lnTo>
                <a:lnTo>
                  <a:pt x="132441" y="638467"/>
                </a:lnTo>
                <a:lnTo>
                  <a:pt x="123718" y="591824"/>
                </a:lnTo>
                <a:lnTo>
                  <a:pt x="117596" y="544945"/>
                </a:lnTo>
                <a:lnTo>
                  <a:pt x="113499" y="497881"/>
                </a:lnTo>
                <a:lnTo>
                  <a:pt x="110851" y="450683"/>
                </a:lnTo>
                <a:lnTo>
                  <a:pt x="109076" y="403404"/>
                </a:lnTo>
                <a:lnTo>
                  <a:pt x="107598" y="356095"/>
                </a:lnTo>
                <a:lnTo>
                  <a:pt x="108303" y="343787"/>
                </a:lnTo>
                <a:lnTo>
                  <a:pt x="112014" y="335691"/>
                </a:lnTo>
                <a:lnTo>
                  <a:pt x="119720" y="331354"/>
                </a:lnTo>
                <a:lnTo>
                  <a:pt x="132411" y="330327"/>
                </a:lnTo>
                <a:lnTo>
                  <a:pt x="224677" y="330327"/>
                </a:lnTo>
                <a:lnTo>
                  <a:pt x="225603" y="330307"/>
                </a:lnTo>
                <a:lnTo>
                  <a:pt x="285641" y="326137"/>
                </a:lnTo>
                <a:lnTo>
                  <a:pt x="340536" y="309472"/>
                </a:lnTo>
                <a:lnTo>
                  <a:pt x="369380" y="288574"/>
                </a:lnTo>
                <a:lnTo>
                  <a:pt x="110572" y="288574"/>
                </a:lnTo>
                <a:lnTo>
                  <a:pt x="107557" y="283157"/>
                </a:lnTo>
                <a:lnTo>
                  <a:pt x="107788" y="270625"/>
                </a:lnTo>
                <a:lnTo>
                  <a:pt x="108084" y="246551"/>
                </a:lnTo>
                <a:lnTo>
                  <a:pt x="107966" y="132405"/>
                </a:lnTo>
                <a:lnTo>
                  <a:pt x="107848" y="77964"/>
                </a:lnTo>
                <a:lnTo>
                  <a:pt x="107788" y="68657"/>
                </a:lnTo>
                <a:lnTo>
                  <a:pt x="108341" y="61130"/>
                </a:lnTo>
                <a:lnTo>
                  <a:pt x="380453" y="61130"/>
                </a:lnTo>
                <a:lnTo>
                  <a:pt x="368239" y="44166"/>
                </a:lnTo>
                <a:lnTo>
                  <a:pt x="328485" y="18595"/>
                </a:lnTo>
                <a:lnTo>
                  <a:pt x="276947" y="5016"/>
                </a:lnTo>
                <a:lnTo>
                  <a:pt x="211132" y="668"/>
                </a:lnTo>
                <a:lnTo>
                  <a:pt x="98297" y="588"/>
                </a:lnTo>
                <a:lnTo>
                  <a:pt x="74833" y="532"/>
                </a:lnTo>
                <a:lnTo>
                  <a:pt x="51386" y="0"/>
                </a:lnTo>
                <a:close/>
              </a:path>
              <a:path w="413384" h="656590">
                <a:moveTo>
                  <a:pt x="125905" y="654819"/>
                </a:moveTo>
                <a:lnTo>
                  <a:pt x="66938" y="654819"/>
                </a:lnTo>
                <a:lnTo>
                  <a:pt x="92306" y="654886"/>
                </a:lnTo>
                <a:lnTo>
                  <a:pt x="117668" y="655269"/>
                </a:lnTo>
                <a:lnTo>
                  <a:pt x="125905" y="654819"/>
                </a:lnTo>
                <a:close/>
              </a:path>
              <a:path w="413384" h="656590">
                <a:moveTo>
                  <a:pt x="224677" y="330327"/>
                </a:moveTo>
                <a:lnTo>
                  <a:pt x="132411" y="330327"/>
                </a:lnTo>
                <a:lnTo>
                  <a:pt x="163460" y="330966"/>
                </a:lnTo>
                <a:lnTo>
                  <a:pt x="194545" y="330966"/>
                </a:lnTo>
                <a:lnTo>
                  <a:pt x="224677" y="330327"/>
                </a:lnTo>
                <a:close/>
              </a:path>
              <a:path w="413384" h="656590">
                <a:moveTo>
                  <a:pt x="380755" y="61549"/>
                </a:moveTo>
                <a:lnTo>
                  <a:pt x="179123" y="61549"/>
                </a:lnTo>
                <a:lnTo>
                  <a:pt x="208188" y="62207"/>
                </a:lnTo>
                <a:lnTo>
                  <a:pt x="237120" y="66245"/>
                </a:lnTo>
                <a:lnTo>
                  <a:pt x="284780" y="90671"/>
                </a:lnTo>
                <a:lnTo>
                  <a:pt x="307808" y="139058"/>
                </a:lnTo>
                <a:lnTo>
                  <a:pt x="310762" y="176977"/>
                </a:lnTo>
                <a:lnTo>
                  <a:pt x="309296" y="195801"/>
                </a:lnTo>
                <a:lnTo>
                  <a:pt x="292847" y="242142"/>
                </a:lnTo>
                <a:lnTo>
                  <a:pt x="249776" y="276310"/>
                </a:lnTo>
                <a:lnTo>
                  <a:pt x="196775" y="286503"/>
                </a:lnTo>
                <a:lnTo>
                  <a:pt x="148691" y="288307"/>
                </a:lnTo>
                <a:lnTo>
                  <a:pt x="110572" y="288574"/>
                </a:lnTo>
                <a:lnTo>
                  <a:pt x="369380" y="288574"/>
                </a:lnTo>
                <a:lnTo>
                  <a:pt x="395552" y="258018"/>
                </a:lnTo>
                <a:lnTo>
                  <a:pt x="409961" y="218431"/>
                </a:lnTo>
                <a:lnTo>
                  <a:pt x="413120" y="176026"/>
                </a:lnTo>
                <a:lnTo>
                  <a:pt x="409497" y="132405"/>
                </a:lnTo>
                <a:lnTo>
                  <a:pt x="395485" y="82009"/>
                </a:lnTo>
                <a:lnTo>
                  <a:pt x="380755" y="61549"/>
                </a:lnTo>
                <a:close/>
              </a:path>
              <a:path w="413384" h="656590">
                <a:moveTo>
                  <a:pt x="380453" y="61130"/>
                </a:moveTo>
                <a:lnTo>
                  <a:pt x="108341" y="61130"/>
                </a:lnTo>
                <a:lnTo>
                  <a:pt x="120934" y="61782"/>
                </a:lnTo>
                <a:lnTo>
                  <a:pt x="150009" y="62124"/>
                </a:lnTo>
                <a:lnTo>
                  <a:pt x="179123" y="61549"/>
                </a:lnTo>
                <a:lnTo>
                  <a:pt x="380755" y="61549"/>
                </a:lnTo>
                <a:lnTo>
                  <a:pt x="380453" y="61130"/>
                </a:lnTo>
                <a:close/>
              </a:path>
              <a:path w="413384" h="656590">
                <a:moveTo>
                  <a:pt x="145246" y="330"/>
                </a:moveTo>
                <a:lnTo>
                  <a:pt x="98297" y="588"/>
                </a:lnTo>
                <a:lnTo>
                  <a:pt x="198547" y="588"/>
                </a:lnTo>
                <a:lnTo>
                  <a:pt x="145246" y="33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4" name="object 4"/>
          <p:cNvSpPr/>
          <p:nvPr/>
        </p:nvSpPr>
        <p:spPr>
          <a:xfrm>
            <a:off x="2030267" y="8435015"/>
            <a:ext cx="318577" cy="342307"/>
          </a:xfrm>
          <a:custGeom>
            <a:avLst/>
            <a:gdLst/>
            <a:ahLst/>
            <a:cxnLst/>
            <a:rect l="l" t="t" r="r" b="b"/>
            <a:pathLst>
              <a:path w="340994" h="366395">
                <a:moveTo>
                  <a:pt x="157332" y="0"/>
                </a:moveTo>
                <a:lnTo>
                  <a:pt x="108953" y="10901"/>
                </a:lnTo>
                <a:lnTo>
                  <a:pt x="62743" y="37349"/>
                </a:lnTo>
                <a:lnTo>
                  <a:pt x="30267" y="71236"/>
                </a:lnTo>
                <a:lnTo>
                  <a:pt x="10522" y="110735"/>
                </a:lnTo>
                <a:lnTo>
                  <a:pt x="1202" y="154447"/>
                </a:lnTo>
                <a:lnTo>
                  <a:pt x="0" y="200972"/>
                </a:lnTo>
                <a:lnTo>
                  <a:pt x="7593" y="250236"/>
                </a:lnTo>
                <a:lnTo>
                  <a:pt x="25283" y="291718"/>
                </a:lnTo>
                <a:lnTo>
                  <a:pt x="52435" y="324758"/>
                </a:lnTo>
                <a:lnTo>
                  <a:pt x="88413" y="348700"/>
                </a:lnTo>
                <a:lnTo>
                  <a:pt x="132582" y="362888"/>
                </a:lnTo>
                <a:lnTo>
                  <a:pt x="183701" y="366394"/>
                </a:lnTo>
                <a:lnTo>
                  <a:pt x="230719" y="357662"/>
                </a:lnTo>
                <a:lnTo>
                  <a:pt x="271637" y="337631"/>
                </a:lnTo>
                <a:lnTo>
                  <a:pt x="304459" y="307236"/>
                </a:lnTo>
                <a:lnTo>
                  <a:pt x="314063" y="290408"/>
                </a:lnTo>
                <a:lnTo>
                  <a:pt x="170783" y="290408"/>
                </a:lnTo>
                <a:lnTo>
                  <a:pt x="149297" y="287434"/>
                </a:lnTo>
                <a:lnTo>
                  <a:pt x="117567" y="263403"/>
                </a:lnTo>
                <a:lnTo>
                  <a:pt x="101136" y="214074"/>
                </a:lnTo>
                <a:lnTo>
                  <a:pt x="100111" y="199626"/>
                </a:lnTo>
                <a:lnTo>
                  <a:pt x="100419" y="185990"/>
                </a:lnTo>
                <a:lnTo>
                  <a:pt x="100374" y="180268"/>
                </a:lnTo>
                <a:lnTo>
                  <a:pt x="104169" y="138128"/>
                </a:lnTo>
                <a:lnTo>
                  <a:pt x="120507" y="102762"/>
                </a:lnTo>
                <a:lnTo>
                  <a:pt x="153963" y="79815"/>
                </a:lnTo>
                <a:lnTo>
                  <a:pt x="175013" y="77797"/>
                </a:lnTo>
                <a:lnTo>
                  <a:pt x="318151" y="77797"/>
                </a:lnTo>
                <a:lnTo>
                  <a:pt x="298279" y="48222"/>
                </a:lnTo>
                <a:lnTo>
                  <a:pt x="256816" y="19772"/>
                </a:lnTo>
                <a:lnTo>
                  <a:pt x="206935" y="3378"/>
                </a:lnTo>
                <a:lnTo>
                  <a:pt x="157332" y="0"/>
                </a:lnTo>
                <a:close/>
              </a:path>
              <a:path w="340994" h="366395">
                <a:moveTo>
                  <a:pt x="318151" y="77797"/>
                </a:moveTo>
                <a:lnTo>
                  <a:pt x="175013" y="77797"/>
                </a:lnTo>
                <a:lnTo>
                  <a:pt x="196128" y="82135"/>
                </a:lnTo>
                <a:lnTo>
                  <a:pt x="213687" y="92366"/>
                </a:lnTo>
                <a:lnTo>
                  <a:pt x="227054" y="108292"/>
                </a:lnTo>
                <a:lnTo>
                  <a:pt x="235595" y="129716"/>
                </a:lnTo>
                <a:lnTo>
                  <a:pt x="240761" y="157817"/>
                </a:lnTo>
                <a:lnTo>
                  <a:pt x="242321" y="185990"/>
                </a:lnTo>
                <a:lnTo>
                  <a:pt x="239997" y="214108"/>
                </a:lnTo>
                <a:lnTo>
                  <a:pt x="223832" y="263474"/>
                </a:lnTo>
                <a:lnTo>
                  <a:pt x="192478" y="287449"/>
                </a:lnTo>
                <a:lnTo>
                  <a:pt x="170783" y="290408"/>
                </a:lnTo>
                <a:lnTo>
                  <a:pt x="314063" y="290408"/>
                </a:lnTo>
                <a:lnTo>
                  <a:pt x="333980" y="246257"/>
                </a:lnTo>
                <a:lnTo>
                  <a:pt x="340612" y="202617"/>
                </a:lnTo>
                <a:lnTo>
                  <a:pt x="340840" y="180268"/>
                </a:lnTo>
                <a:lnTo>
                  <a:pt x="336746" y="130962"/>
                </a:lnTo>
                <a:lnTo>
                  <a:pt x="323741" y="86116"/>
                </a:lnTo>
                <a:lnTo>
                  <a:pt x="318151" y="77797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85873" y="8320414"/>
            <a:ext cx="2072249" cy="85840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194676" y="8436848"/>
            <a:ext cx="294847" cy="331628"/>
          </a:xfrm>
          <a:custGeom>
            <a:avLst/>
            <a:gdLst/>
            <a:ahLst/>
            <a:cxnLst/>
            <a:rect l="l" t="t" r="r" b="b"/>
            <a:pathLst>
              <a:path w="315594" h="354965">
                <a:moveTo>
                  <a:pt x="193532" y="0"/>
                </a:moveTo>
                <a:lnTo>
                  <a:pt x="132401" y="13384"/>
                </a:lnTo>
                <a:lnTo>
                  <a:pt x="101276" y="36123"/>
                </a:lnTo>
                <a:lnTo>
                  <a:pt x="96974" y="42930"/>
                </a:lnTo>
                <a:lnTo>
                  <a:pt x="91386" y="33507"/>
                </a:lnTo>
                <a:lnTo>
                  <a:pt x="76974" y="17601"/>
                </a:lnTo>
                <a:lnTo>
                  <a:pt x="59505" y="9977"/>
                </a:lnTo>
                <a:lnTo>
                  <a:pt x="40067" y="7539"/>
                </a:lnTo>
                <a:lnTo>
                  <a:pt x="19748" y="7192"/>
                </a:lnTo>
                <a:lnTo>
                  <a:pt x="10061" y="8198"/>
                </a:lnTo>
                <a:lnTo>
                  <a:pt x="3938" y="11806"/>
                </a:lnTo>
                <a:lnTo>
                  <a:pt x="783" y="18333"/>
                </a:lnTo>
                <a:lnTo>
                  <a:pt x="0" y="28097"/>
                </a:lnTo>
                <a:lnTo>
                  <a:pt x="435" y="66153"/>
                </a:lnTo>
                <a:lnTo>
                  <a:pt x="372" y="180332"/>
                </a:lnTo>
                <a:lnTo>
                  <a:pt x="495" y="294514"/>
                </a:lnTo>
                <a:lnTo>
                  <a:pt x="60" y="332566"/>
                </a:lnTo>
                <a:lnTo>
                  <a:pt x="763" y="342355"/>
                </a:lnTo>
                <a:lnTo>
                  <a:pt x="3791" y="348781"/>
                </a:lnTo>
                <a:lnTo>
                  <a:pt x="9891" y="352097"/>
                </a:lnTo>
                <a:lnTo>
                  <a:pt x="19809" y="352556"/>
                </a:lnTo>
                <a:lnTo>
                  <a:pt x="34355" y="351749"/>
                </a:lnTo>
                <a:lnTo>
                  <a:pt x="48954" y="351478"/>
                </a:lnTo>
                <a:lnTo>
                  <a:pt x="63553" y="351744"/>
                </a:lnTo>
                <a:lnTo>
                  <a:pt x="78099" y="352544"/>
                </a:lnTo>
                <a:lnTo>
                  <a:pt x="89133" y="352140"/>
                </a:lnTo>
                <a:lnTo>
                  <a:pt x="96266" y="348641"/>
                </a:lnTo>
                <a:lnTo>
                  <a:pt x="100055" y="341499"/>
                </a:lnTo>
                <a:lnTo>
                  <a:pt x="101055" y="330166"/>
                </a:lnTo>
                <a:lnTo>
                  <a:pt x="100543" y="280701"/>
                </a:lnTo>
                <a:lnTo>
                  <a:pt x="100443" y="231228"/>
                </a:lnTo>
                <a:lnTo>
                  <a:pt x="100683" y="132271"/>
                </a:lnTo>
                <a:lnTo>
                  <a:pt x="115034" y="93622"/>
                </a:lnTo>
                <a:lnTo>
                  <a:pt x="159566" y="79268"/>
                </a:lnTo>
                <a:lnTo>
                  <a:pt x="183304" y="80774"/>
                </a:lnTo>
                <a:lnTo>
                  <a:pt x="213935" y="126231"/>
                </a:lnTo>
                <a:lnTo>
                  <a:pt x="215414" y="236553"/>
                </a:lnTo>
                <a:lnTo>
                  <a:pt x="215865" y="273336"/>
                </a:lnTo>
                <a:lnTo>
                  <a:pt x="214619" y="293400"/>
                </a:lnTo>
                <a:lnTo>
                  <a:pt x="212522" y="314050"/>
                </a:lnTo>
                <a:lnTo>
                  <a:pt x="213183" y="332714"/>
                </a:lnTo>
                <a:lnTo>
                  <a:pt x="220209" y="346816"/>
                </a:lnTo>
                <a:lnTo>
                  <a:pt x="235960" y="354385"/>
                </a:lnTo>
                <a:lnTo>
                  <a:pt x="255692" y="354961"/>
                </a:lnTo>
                <a:lnTo>
                  <a:pt x="277159" y="352868"/>
                </a:lnTo>
                <a:lnTo>
                  <a:pt x="298110" y="352429"/>
                </a:lnTo>
                <a:lnTo>
                  <a:pt x="306614" y="352055"/>
                </a:lnTo>
                <a:lnTo>
                  <a:pt x="311891" y="349034"/>
                </a:lnTo>
                <a:lnTo>
                  <a:pt x="314543" y="343348"/>
                </a:lnTo>
                <a:lnTo>
                  <a:pt x="315167" y="334979"/>
                </a:lnTo>
                <a:lnTo>
                  <a:pt x="314894" y="308974"/>
                </a:lnTo>
                <a:lnTo>
                  <a:pt x="315049" y="256956"/>
                </a:lnTo>
                <a:lnTo>
                  <a:pt x="314862" y="230954"/>
                </a:lnTo>
                <a:lnTo>
                  <a:pt x="314983" y="192933"/>
                </a:lnTo>
                <a:lnTo>
                  <a:pt x="315416" y="154897"/>
                </a:lnTo>
                <a:lnTo>
                  <a:pt x="314374" y="116917"/>
                </a:lnTo>
                <a:lnTo>
                  <a:pt x="300179" y="48163"/>
                </a:lnTo>
                <a:lnTo>
                  <a:pt x="257864" y="9116"/>
                </a:lnTo>
                <a:lnTo>
                  <a:pt x="226152" y="1554"/>
                </a:lnTo>
                <a:lnTo>
                  <a:pt x="193532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7" name="object 7"/>
          <p:cNvSpPr/>
          <p:nvPr/>
        </p:nvSpPr>
        <p:spPr>
          <a:xfrm>
            <a:off x="2419237" y="8436729"/>
            <a:ext cx="297813" cy="332221"/>
          </a:xfrm>
          <a:custGeom>
            <a:avLst/>
            <a:gdLst/>
            <a:ahLst/>
            <a:cxnLst/>
            <a:rect l="l" t="t" r="r" b="b"/>
            <a:pathLst>
              <a:path w="318769" h="355600">
                <a:moveTo>
                  <a:pt x="195445" y="0"/>
                </a:moveTo>
                <a:lnTo>
                  <a:pt x="160951" y="4376"/>
                </a:lnTo>
                <a:lnTo>
                  <a:pt x="128477" y="17549"/>
                </a:lnTo>
                <a:lnTo>
                  <a:pt x="98525" y="42054"/>
                </a:lnTo>
                <a:lnTo>
                  <a:pt x="84200" y="22096"/>
                </a:lnTo>
                <a:lnTo>
                  <a:pt x="66248" y="11817"/>
                </a:lnTo>
                <a:lnTo>
                  <a:pt x="45799" y="7958"/>
                </a:lnTo>
                <a:lnTo>
                  <a:pt x="23982" y="7260"/>
                </a:lnTo>
                <a:lnTo>
                  <a:pt x="13739" y="8324"/>
                </a:lnTo>
                <a:lnTo>
                  <a:pt x="7198" y="12059"/>
                </a:lnTo>
                <a:lnTo>
                  <a:pt x="3760" y="18914"/>
                </a:lnTo>
                <a:lnTo>
                  <a:pt x="2828" y="29340"/>
                </a:lnTo>
                <a:lnTo>
                  <a:pt x="3140" y="79060"/>
                </a:lnTo>
                <a:lnTo>
                  <a:pt x="3501" y="277956"/>
                </a:lnTo>
                <a:lnTo>
                  <a:pt x="2091" y="297255"/>
                </a:lnTo>
                <a:lnTo>
                  <a:pt x="0" y="317157"/>
                </a:lnTo>
                <a:lnTo>
                  <a:pt x="910" y="334965"/>
                </a:lnTo>
                <a:lnTo>
                  <a:pt x="8506" y="347984"/>
                </a:lnTo>
                <a:lnTo>
                  <a:pt x="22596" y="353560"/>
                </a:lnTo>
                <a:lnTo>
                  <a:pt x="40626" y="354155"/>
                </a:lnTo>
                <a:lnTo>
                  <a:pt x="60360" y="352833"/>
                </a:lnTo>
                <a:lnTo>
                  <a:pt x="79560" y="352658"/>
                </a:lnTo>
                <a:lnTo>
                  <a:pt x="90570" y="352323"/>
                </a:lnTo>
                <a:lnTo>
                  <a:pt x="97656" y="348894"/>
                </a:lnTo>
                <a:lnTo>
                  <a:pt x="101410" y="341819"/>
                </a:lnTo>
                <a:lnTo>
                  <a:pt x="102425" y="330547"/>
                </a:lnTo>
                <a:lnTo>
                  <a:pt x="102117" y="276651"/>
                </a:lnTo>
                <a:lnTo>
                  <a:pt x="102271" y="168847"/>
                </a:lnTo>
                <a:lnTo>
                  <a:pt x="101761" y="103551"/>
                </a:lnTo>
                <a:lnTo>
                  <a:pt x="103782" y="98767"/>
                </a:lnTo>
                <a:lnTo>
                  <a:pt x="113972" y="94445"/>
                </a:lnTo>
                <a:lnTo>
                  <a:pt x="131224" y="86719"/>
                </a:lnTo>
                <a:lnTo>
                  <a:pt x="140021" y="83311"/>
                </a:lnTo>
                <a:lnTo>
                  <a:pt x="149208" y="80847"/>
                </a:lnTo>
                <a:lnTo>
                  <a:pt x="178349" y="79116"/>
                </a:lnTo>
                <a:lnTo>
                  <a:pt x="199300" y="87089"/>
                </a:lnTo>
                <a:lnTo>
                  <a:pt x="212213" y="105166"/>
                </a:lnTo>
                <a:lnTo>
                  <a:pt x="217237" y="133742"/>
                </a:lnTo>
                <a:lnTo>
                  <a:pt x="218058" y="169231"/>
                </a:lnTo>
                <a:lnTo>
                  <a:pt x="218330" y="204740"/>
                </a:lnTo>
                <a:lnTo>
                  <a:pt x="218292" y="275772"/>
                </a:lnTo>
                <a:lnTo>
                  <a:pt x="219669" y="324368"/>
                </a:lnTo>
                <a:lnTo>
                  <a:pt x="228939" y="348532"/>
                </a:lnTo>
                <a:lnTo>
                  <a:pt x="254080" y="355534"/>
                </a:lnTo>
                <a:lnTo>
                  <a:pt x="303071" y="352645"/>
                </a:lnTo>
                <a:lnTo>
                  <a:pt x="313726" y="351731"/>
                </a:lnTo>
                <a:lnTo>
                  <a:pt x="318006" y="348810"/>
                </a:lnTo>
                <a:lnTo>
                  <a:pt x="317803" y="337735"/>
                </a:lnTo>
                <a:lnTo>
                  <a:pt x="317588" y="287557"/>
                </a:lnTo>
                <a:lnTo>
                  <a:pt x="318100" y="237362"/>
                </a:lnTo>
                <a:lnTo>
                  <a:pt x="318304" y="187173"/>
                </a:lnTo>
                <a:lnTo>
                  <a:pt x="317170" y="137014"/>
                </a:lnTo>
                <a:lnTo>
                  <a:pt x="313663" y="86908"/>
                </a:lnTo>
                <a:lnTo>
                  <a:pt x="288304" y="27925"/>
                </a:lnTo>
                <a:lnTo>
                  <a:pt x="231456" y="1882"/>
                </a:lnTo>
                <a:lnTo>
                  <a:pt x="19544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8" name="object 8"/>
          <p:cNvSpPr/>
          <p:nvPr/>
        </p:nvSpPr>
        <p:spPr>
          <a:xfrm>
            <a:off x="833646" y="8436936"/>
            <a:ext cx="294847" cy="341120"/>
          </a:xfrm>
          <a:custGeom>
            <a:avLst/>
            <a:gdLst/>
            <a:ahLst/>
            <a:cxnLst/>
            <a:rect l="l" t="t" r="r" b="b"/>
            <a:pathLst>
              <a:path w="315594" h="365125">
                <a:moveTo>
                  <a:pt x="175211" y="0"/>
                </a:moveTo>
                <a:lnTo>
                  <a:pt x="128232" y="3747"/>
                </a:lnTo>
                <a:lnTo>
                  <a:pt x="86412" y="17833"/>
                </a:lnTo>
                <a:lnTo>
                  <a:pt x="51351" y="41560"/>
                </a:lnTo>
                <a:lnTo>
                  <a:pt x="24641" y="74249"/>
                </a:lnTo>
                <a:lnTo>
                  <a:pt x="7904" y="115149"/>
                </a:lnTo>
                <a:lnTo>
                  <a:pt x="0" y="166546"/>
                </a:lnTo>
                <a:lnTo>
                  <a:pt x="2135" y="218120"/>
                </a:lnTo>
                <a:lnTo>
                  <a:pt x="15341" y="266550"/>
                </a:lnTo>
                <a:lnTo>
                  <a:pt x="40646" y="308514"/>
                </a:lnTo>
                <a:lnTo>
                  <a:pt x="79081" y="340690"/>
                </a:lnTo>
                <a:lnTo>
                  <a:pt x="137386" y="360651"/>
                </a:lnTo>
                <a:lnTo>
                  <a:pt x="175381" y="365056"/>
                </a:lnTo>
                <a:lnTo>
                  <a:pt x="213501" y="363387"/>
                </a:lnTo>
                <a:lnTo>
                  <a:pt x="251623" y="355409"/>
                </a:lnTo>
                <a:lnTo>
                  <a:pt x="290693" y="338952"/>
                </a:lnTo>
                <a:lnTo>
                  <a:pt x="308502" y="317628"/>
                </a:lnTo>
                <a:lnTo>
                  <a:pt x="305843" y="290703"/>
                </a:lnTo>
                <a:lnTo>
                  <a:pt x="204462" y="290703"/>
                </a:lnTo>
                <a:lnTo>
                  <a:pt x="160651" y="285970"/>
                </a:lnTo>
                <a:lnTo>
                  <a:pt x="125331" y="262869"/>
                </a:lnTo>
                <a:lnTo>
                  <a:pt x="104016" y="223439"/>
                </a:lnTo>
                <a:lnTo>
                  <a:pt x="102017" y="211943"/>
                </a:lnTo>
                <a:lnTo>
                  <a:pt x="103831" y="204023"/>
                </a:lnTo>
                <a:lnTo>
                  <a:pt x="110547" y="199532"/>
                </a:lnTo>
                <a:lnTo>
                  <a:pt x="123251" y="198324"/>
                </a:lnTo>
                <a:lnTo>
                  <a:pt x="307080" y="198324"/>
                </a:lnTo>
                <a:lnTo>
                  <a:pt x="311567" y="195761"/>
                </a:lnTo>
                <a:lnTo>
                  <a:pt x="314316" y="187821"/>
                </a:lnTo>
                <a:lnTo>
                  <a:pt x="315032" y="144354"/>
                </a:lnTo>
                <a:lnTo>
                  <a:pt x="221864" y="144354"/>
                </a:lnTo>
                <a:lnTo>
                  <a:pt x="204453" y="144094"/>
                </a:lnTo>
                <a:lnTo>
                  <a:pt x="126387" y="144094"/>
                </a:lnTo>
                <a:lnTo>
                  <a:pt x="109721" y="143232"/>
                </a:lnTo>
                <a:lnTo>
                  <a:pt x="101352" y="139366"/>
                </a:lnTo>
                <a:lnTo>
                  <a:pt x="99639" y="130414"/>
                </a:lnTo>
                <a:lnTo>
                  <a:pt x="102940" y="114294"/>
                </a:lnTo>
                <a:lnTo>
                  <a:pt x="112838" y="91777"/>
                </a:lnTo>
                <a:lnTo>
                  <a:pt x="128724" y="76183"/>
                </a:lnTo>
                <a:lnTo>
                  <a:pt x="149902" y="67960"/>
                </a:lnTo>
                <a:lnTo>
                  <a:pt x="175673" y="67552"/>
                </a:lnTo>
                <a:lnTo>
                  <a:pt x="294123" y="67552"/>
                </a:lnTo>
                <a:lnTo>
                  <a:pt x="289900" y="58318"/>
                </a:lnTo>
                <a:lnTo>
                  <a:pt x="262583" y="28426"/>
                </a:lnTo>
                <a:lnTo>
                  <a:pt x="224574" y="8351"/>
                </a:lnTo>
                <a:lnTo>
                  <a:pt x="175211" y="0"/>
                </a:lnTo>
                <a:close/>
              </a:path>
              <a:path w="315594" h="365125">
                <a:moveTo>
                  <a:pt x="283019" y="252423"/>
                </a:moveTo>
                <a:lnTo>
                  <a:pt x="274892" y="258457"/>
                </a:lnTo>
                <a:lnTo>
                  <a:pt x="267052" y="264390"/>
                </a:lnTo>
                <a:lnTo>
                  <a:pt x="259253" y="269990"/>
                </a:lnTo>
                <a:lnTo>
                  <a:pt x="251251" y="275031"/>
                </a:lnTo>
                <a:lnTo>
                  <a:pt x="204462" y="290703"/>
                </a:lnTo>
                <a:lnTo>
                  <a:pt x="305843" y="290703"/>
                </a:lnTo>
                <a:lnTo>
                  <a:pt x="305719" y="289448"/>
                </a:lnTo>
                <a:lnTo>
                  <a:pt x="283019" y="252423"/>
                </a:lnTo>
                <a:close/>
              </a:path>
              <a:path w="315594" h="365125">
                <a:moveTo>
                  <a:pt x="307080" y="198324"/>
                </a:moveTo>
                <a:lnTo>
                  <a:pt x="123251" y="198324"/>
                </a:lnTo>
                <a:lnTo>
                  <a:pt x="165717" y="198978"/>
                </a:lnTo>
                <a:lnTo>
                  <a:pt x="208193" y="199062"/>
                </a:lnTo>
                <a:lnTo>
                  <a:pt x="306657" y="198565"/>
                </a:lnTo>
                <a:lnTo>
                  <a:pt x="307080" y="198324"/>
                </a:lnTo>
                <a:close/>
              </a:path>
              <a:path w="315594" h="365125">
                <a:moveTo>
                  <a:pt x="306657" y="198565"/>
                </a:moveTo>
                <a:lnTo>
                  <a:pt x="293146" y="198565"/>
                </a:lnTo>
                <a:lnTo>
                  <a:pt x="299802" y="198958"/>
                </a:lnTo>
                <a:lnTo>
                  <a:pt x="306336" y="198749"/>
                </a:lnTo>
                <a:lnTo>
                  <a:pt x="306657" y="198565"/>
                </a:lnTo>
                <a:close/>
              </a:path>
              <a:path w="315594" h="365125">
                <a:moveTo>
                  <a:pt x="294123" y="67552"/>
                </a:moveTo>
                <a:lnTo>
                  <a:pt x="175673" y="67552"/>
                </a:lnTo>
                <a:lnTo>
                  <a:pt x="196032" y="74249"/>
                </a:lnTo>
                <a:lnTo>
                  <a:pt x="211417" y="87708"/>
                </a:lnTo>
                <a:lnTo>
                  <a:pt x="221224" y="106914"/>
                </a:lnTo>
                <a:lnTo>
                  <a:pt x="224849" y="130848"/>
                </a:lnTo>
                <a:lnTo>
                  <a:pt x="224980" y="141109"/>
                </a:lnTo>
                <a:lnTo>
                  <a:pt x="221864" y="144354"/>
                </a:lnTo>
                <a:lnTo>
                  <a:pt x="315032" y="144354"/>
                </a:lnTo>
                <a:lnTo>
                  <a:pt x="315004" y="139366"/>
                </a:lnTo>
                <a:lnTo>
                  <a:pt x="307187" y="96119"/>
                </a:lnTo>
                <a:lnTo>
                  <a:pt x="294123" y="67552"/>
                </a:lnTo>
                <a:close/>
              </a:path>
              <a:path w="315594" h="365125">
                <a:moveTo>
                  <a:pt x="187029" y="144022"/>
                </a:moveTo>
                <a:lnTo>
                  <a:pt x="161764" y="144094"/>
                </a:lnTo>
                <a:lnTo>
                  <a:pt x="204453" y="144094"/>
                </a:lnTo>
                <a:lnTo>
                  <a:pt x="199659" y="144039"/>
                </a:lnTo>
                <a:lnTo>
                  <a:pt x="187029" y="144022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60991" y="8343404"/>
            <a:ext cx="1162940" cy="738752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2955482" y="8435722"/>
            <a:ext cx="252132" cy="340527"/>
          </a:xfrm>
          <a:custGeom>
            <a:avLst/>
            <a:gdLst/>
            <a:ahLst/>
            <a:cxnLst/>
            <a:rect l="l" t="t" r="r" b="b"/>
            <a:pathLst>
              <a:path w="269875" h="364490">
                <a:moveTo>
                  <a:pt x="150373" y="0"/>
                </a:moveTo>
                <a:lnTo>
                  <a:pt x="105894" y="3661"/>
                </a:lnTo>
                <a:lnTo>
                  <a:pt x="61537" y="17795"/>
                </a:lnTo>
                <a:lnTo>
                  <a:pt x="14845" y="55324"/>
                </a:lnTo>
                <a:lnTo>
                  <a:pt x="0" y="113769"/>
                </a:lnTo>
                <a:lnTo>
                  <a:pt x="5987" y="145238"/>
                </a:lnTo>
                <a:lnTo>
                  <a:pt x="42473" y="188916"/>
                </a:lnTo>
                <a:lnTo>
                  <a:pt x="89305" y="207561"/>
                </a:lnTo>
                <a:lnTo>
                  <a:pt x="125962" y="217340"/>
                </a:lnTo>
                <a:lnTo>
                  <a:pt x="144240" y="222418"/>
                </a:lnTo>
                <a:lnTo>
                  <a:pt x="157057" y="227886"/>
                </a:lnTo>
                <a:lnTo>
                  <a:pt x="166443" y="236033"/>
                </a:lnTo>
                <a:lnTo>
                  <a:pt x="171831" y="247136"/>
                </a:lnTo>
                <a:lnTo>
                  <a:pt x="172652" y="261469"/>
                </a:lnTo>
                <a:lnTo>
                  <a:pt x="168761" y="275268"/>
                </a:lnTo>
                <a:lnTo>
                  <a:pt x="160936" y="284679"/>
                </a:lnTo>
                <a:lnTo>
                  <a:pt x="149903" y="290495"/>
                </a:lnTo>
                <a:lnTo>
                  <a:pt x="136391" y="293509"/>
                </a:lnTo>
                <a:lnTo>
                  <a:pt x="109998" y="294315"/>
                </a:lnTo>
                <a:lnTo>
                  <a:pt x="84836" y="290154"/>
                </a:lnTo>
                <a:lnTo>
                  <a:pt x="60725" y="281625"/>
                </a:lnTo>
                <a:lnTo>
                  <a:pt x="37487" y="269328"/>
                </a:lnTo>
                <a:lnTo>
                  <a:pt x="32542" y="266303"/>
                </a:lnTo>
                <a:lnTo>
                  <a:pt x="28633" y="258213"/>
                </a:lnTo>
                <a:lnTo>
                  <a:pt x="20120" y="263981"/>
                </a:lnTo>
                <a:lnTo>
                  <a:pt x="4867" y="282207"/>
                </a:lnTo>
                <a:lnTo>
                  <a:pt x="554" y="305164"/>
                </a:lnTo>
                <a:lnTo>
                  <a:pt x="7007" y="327506"/>
                </a:lnTo>
                <a:lnTo>
                  <a:pt x="46941" y="353763"/>
                </a:lnTo>
                <a:lnTo>
                  <a:pt x="95819" y="363676"/>
                </a:lnTo>
                <a:lnTo>
                  <a:pt x="122029" y="364493"/>
                </a:lnTo>
                <a:lnTo>
                  <a:pt x="141724" y="364350"/>
                </a:lnTo>
                <a:lnTo>
                  <a:pt x="181555" y="356835"/>
                </a:lnTo>
                <a:lnTo>
                  <a:pt x="231641" y="330482"/>
                </a:lnTo>
                <a:lnTo>
                  <a:pt x="266634" y="273565"/>
                </a:lnTo>
                <a:lnTo>
                  <a:pt x="269641" y="238344"/>
                </a:lnTo>
                <a:lnTo>
                  <a:pt x="263131" y="206232"/>
                </a:lnTo>
                <a:lnTo>
                  <a:pt x="223379" y="160021"/>
                </a:lnTo>
                <a:lnTo>
                  <a:pt x="174008" y="141331"/>
                </a:lnTo>
                <a:lnTo>
                  <a:pt x="142196" y="132903"/>
                </a:lnTo>
                <a:lnTo>
                  <a:pt x="126511" y="128044"/>
                </a:lnTo>
                <a:lnTo>
                  <a:pt x="115249" y="123437"/>
                </a:lnTo>
                <a:lnTo>
                  <a:pt x="105784" y="116860"/>
                </a:lnTo>
                <a:lnTo>
                  <a:pt x="99863" y="107375"/>
                </a:lnTo>
                <a:lnTo>
                  <a:pt x="99235" y="94046"/>
                </a:lnTo>
                <a:lnTo>
                  <a:pt x="104044" y="81855"/>
                </a:lnTo>
                <a:lnTo>
                  <a:pt x="112544" y="74718"/>
                </a:lnTo>
                <a:lnTo>
                  <a:pt x="123490" y="71127"/>
                </a:lnTo>
                <a:lnTo>
                  <a:pt x="135637" y="69573"/>
                </a:lnTo>
                <a:lnTo>
                  <a:pt x="160690" y="70150"/>
                </a:lnTo>
                <a:lnTo>
                  <a:pt x="207170" y="84461"/>
                </a:lnTo>
                <a:lnTo>
                  <a:pt x="238862" y="106022"/>
                </a:lnTo>
                <a:lnTo>
                  <a:pt x="246711" y="99075"/>
                </a:lnTo>
                <a:lnTo>
                  <a:pt x="260656" y="78995"/>
                </a:lnTo>
                <a:lnTo>
                  <a:pt x="263896" y="56080"/>
                </a:lnTo>
                <a:lnTo>
                  <a:pt x="256529" y="34992"/>
                </a:lnTo>
                <a:lnTo>
                  <a:pt x="238652" y="20399"/>
                </a:lnTo>
                <a:lnTo>
                  <a:pt x="194713" y="5887"/>
                </a:lnTo>
                <a:lnTo>
                  <a:pt x="150373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1" name="object 11"/>
          <p:cNvSpPr/>
          <p:nvPr/>
        </p:nvSpPr>
        <p:spPr>
          <a:xfrm>
            <a:off x="1550198" y="8435875"/>
            <a:ext cx="252132" cy="341120"/>
          </a:xfrm>
          <a:custGeom>
            <a:avLst/>
            <a:gdLst/>
            <a:ahLst/>
            <a:cxnLst/>
            <a:rect l="l" t="t" r="r" b="b"/>
            <a:pathLst>
              <a:path w="269875" h="365125">
                <a:moveTo>
                  <a:pt x="151155" y="0"/>
                </a:moveTo>
                <a:lnTo>
                  <a:pt x="109520" y="2910"/>
                </a:lnTo>
                <a:lnTo>
                  <a:pt x="67999" y="14470"/>
                </a:lnTo>
                <a:lnTo>
                  <a:pt x="15975" y="53933"/>
                </a:lnTo>
                <a:lnTo>
                  <a:pt x="372" y="114114"/>
                </a:lnTo>
                <a:lnTo>
                  <a:pt x="5810" y="143989"/>
                </a:lnTo>
                <a:lnTo>
                  <a:pt x="42547" y="188314"/>
                </a:lnTo>
                <a:lnTo>
                  <a:pt x="91783" y="208126"/>
                </a:lnTo>
                <a:lnTo>
                  <a:pt x="127246" y="217530"/>
                </a:lnTo>
                <a:lnTo>
                  <a:pt x="144863" y="222597"/>
                </a:lnTo>
                <a:lnTo>
                  <a:pt x="157541" y="228201"/>
                </a:lnTo>
                <a:lnTo>
                  <a:pt x="166951" y="236463"/>
                </a:lnTo>
                <a:lnTo>
                  <a:pt x="172354" y="247642"/>
                </a:lnTo>
                <a:lnTo>
                  <a:pt x="173013" y="261999"/>
                </a:lnTo>
                <a:lnTo>
                  <a:pt x="168814" y="275637"/>
                </a:lnTo>
                <a:lnTo>
                  <a:pt x="160697" y="284840"/>
                </a:lnTo>
                <a:lnTo>
                  <a:pt x="149482" y="290482"/>
                </a:lnTo>
                <a:lnTo>
                  <a:pt x="135989" y="293435"/>
                </a:lnTo>
                <a:lnTo>
                  <a:pt x="109567" y="294191"/>
                </a:lnTo>
                <a:lnTo>
                  <a:pt x="84433" y="289814"/>
                </a:lnTo>
                <a:lnTo>
                  <a:pt x="60374" y="281096"/>
                </a:lnTo>
                <a:lnTo>
                  <a:pt x="37175" y="268833"/>
                </a:lnTo>
                <a:lnTo>
                  <a:pt x="32522" y="266018"/>
                </a:lnTo>
                <a:lnTo>
                  <a:pt x="27285" y="257929"/>
                </a:lnTo>
                <a:lnTo>
                  <a:pt x="22110" y="263476"/>
                </a:lnTo>
                <a:lnTo>
                  <a:pt x="14082" y="273238"/>
                </a:lnTo>
                <a:lnTo>
                  <a:pt x="7543" y="283924"/>
                </a:lnTo>
                <a:lnTo>
                  <a:pt x="2759" y="295539"/>
                </a:lnTo>
                <a:lnTo>
                  <a:pt x="0" y="308088"/>
                </a:lnTo>
                <a:lnTo>
                  <a:pt x="121" y="317956"/>
                </a:lnTo>
                <a:lnTo>
                  <a:pt x="40889" y="351332"/>
                </a:lnTo>
                <a:lnTo>
                  <a:pt x="94665" y="363169"/>
                </a:lnTo>
                <a:lnTo>
                  <a:pt x="125064" y="364570"/>
                </a:lnTo>
                <a:lnTo>
                  <a:pt x="142358" y="364201"/>
                </a:lnTo>
                <a:lnTo>
                  <a:pt x="180502" y="356845"/>
                </a:lnTo>
                <a:lnTo>
                  <a:pt x="231392" y="330573"/>
                </a:lnTo>
                <a:lnTo>
                  <a:pt x="266527" y="273817"/>
                </a:lnTo>
                <a:lnTo>
                  <a:pt x="269831" y="236821"/>
                </a:lnTo>
                <a:lnTo>
                  <a:pt x="263867" y="206205"/>
                </a:lnTo>
                <a:lnTo>
                  <a:pt x="224438" y="160494"/>
                </a:lnTo>
                <a:lnTo>
                  <a:pt x="175296" y="141372"/>
                </a:lnTo>
                <a:lnTo>
                  <a:pt x="143382" y="133242"/>
                </a:lnTo>
                <a:lnTo>
                  <a:pt x="127668" y="128477"/>
                </a:lnTo>
                <a:lnTo>
                  <a:pt x="116311" y="123986"/>
                </a:lnTo>
                <a:lnTo>
                  <a:pt x="106317" y="117624"/>
                </a:lnTo>
                <a:lnTo>
                  <a:pt x="99693" y="108459"/>
                </a:lnTo>
                <a:lnTo>
                  <a:pt x="98451" y="95559"/>
                </a:lnTo>
                <a:lnTo>
                  <a:pt x="103098" y="82926"/>
                </a:lnTo>
                <a:lnTo>
                  <a:pt x="111862" y="75085"/>
                </a:lnTo>
                <a:lnTo>
                  <a:pt x="123442" y="70890"/>
                </a:lnTo>
                <a:lnTo>
                  <a:pt x="136541" y="69194"/>
                </a:lnTo>
                <a:lnTo>
                  <a:pt x="161544" y="70156"/>
                </a:lnTo>
                <a:lnTo>
                  <a:pt x="208053" y="84496"/>
                </a:lnTo>
                <a:lnTo>
                  <a:pt x="239415" y="105998"/>
                </a:lnTo>
                <a:lnTo>
                  <a:pt x="247255" y="98277"/>
                </a:lnTo>
                <a:lnTo>
                  <a:pt x="261908" y="76174"/>
                </a:lnTo>
                <a:lnTo>
                  <a:pt x="264379" y="53128"/>
                </a:lnTo>
                <a:lnTo>
                  <a:pt x="254918" y="32540"/>
                </a:lnTo>
                <a:lnTo>
                  <a:pt x="233776" y="17810"/>
                </a:lnTo>
                <a:lnTo>
                  <a:pt x="192656" y="5159"/>
                </a:lnTo>
                <a:lnTo>
                  <a:pt x="15115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2" name="object 12"/>
          <p:cNvSpPr/>
          <p:nvPr/>
        </p:nvSpPr>
        <p:spPr>
          <a:xfrm>
            <a:off x="4519742" y="8344377"/>
            <a:ext cx="199333" cy="429515"/>
          </a:xfrm>
          <a:custGeom>
            <a:avLst/>
            <a:gdLst/>
            <a:ahLst/>
            <a:cxnLst/>
            <a:rect l="l" t="t" r="r" b="b"/>
            <a:pathLst>
              <a:path w="213360" h="459740">
                <a:moveTo>
                  <a:pt x="19467" y="0"/>
                </a:moveTo>
                <a:lnTo>
                  <a:pt x="9858" y="1716"/>
                </a:lnTo>
                <a:lnTo>
                  <a:pt x="3843" y="5375"/>
                </a:lnTo>
                <a:lnTo>
                  <a:pt x="773" y="11610"/>
                </a:lnTo>
                <a:lnTo>
                  <a:pt x="0" y="21055"/>
                </a:lnTo>
                <a:lnTo>
                  <a:pt x="231" y="350429"/>
                </a:lnTo>
                <a:lnTo>
                  <a:pt x="15101" y="414260"/>
                </a:lnTo>
                <a:lnTo>
                  <a:pt x="58562" y="450582"/>
                </a:lnTo>
                <a:lnTo>
                  <a:pt x="96361" y="459500"/>
                </a:lnTo>
                <a:lnTo>
                  <a:pt x="133246" y="459589"/>
                </a:lnTo>
                <a:lnTo>
                  <a:pt x="168687" y="449967"/>
                </a:lnTo>
                <a:lnTo>
                  <a:pt x="202158" y="429754"/>
                </a:lnTo>
                <a:lnTo>
                  <a:pt x="211471" y="417670"/>
                </a:lnTo>
                <a:lnTo>
                  <a:pt x="212909" y="404369"/>
                </a:lnTo>
                <a:lnTo>
                  <a:pt x="208984" y="390531"/>
                </a:lnTo>
                <a:lnTo>
                  <a:pt x="202209" y="376833"/>
                </a:lnTo>
                <a:lnTo>
                  <a:pt x="193328" y="367131"/>
                </a:lnTo>
                <a:lnTo>
                  <a:pt x="185039" y="367887"/>
                </a:lnTo>
                <a:lnTo>
                  <a:pt x="169926" y="378992"/>
                </a:lnTo>
                <a:lnTo>
                  <a:pt x="138990" y="387564"/>
                </a:lnTo>
                <a:lnTo>
                  <a:pt x="115331" y="382140"/>
                </a:lnTo>
                <a:lnTo>
                  <a:pt x="100177" y="363359"/>
                </a:lnTo>
                <a:lnTo>
                  <a:pt x="94752" y="331862"/>
                </a:lnTo>
                <a:lnTo>
                  <a:pt x="94661" y="248245"/>
                </a:lnTo>
                <a:lnTo>
                  <a:pt x="95782" y="206864"/>
                </a:lnTo>
                <a:lnTo>
                  <a:pt x="103672" y="185502"/>
                </a:lnTo>
                <a:lnTo>
                  <a:pt x="125086" y="177774"/>
                </a:lnTo>
                <a:lnTo>
                  <a:pt x="166776" y="177290"/>
                </a:lnTo>
                <a:lnTo>
                  <a:pt x="181102" y="176385"/>
                </a:lnTo>
                <a:lnTo>
                  <a:pt x="190453" y="172164"/>
                </a:lnTo>
                <a:lnTo>
                  <a:pt x="195335" y="163340"/>
                </a:lnTo>
                <a:lnTo>
                  <a:pt x="196253" y="148626"/>
                </a:lnTo>
                <a:lnTo>
                  <a:pt x="194752" y="125381"/>
                </a:lnTo>
                <a:lnTo>
                  <a:pt x="190430" y="113422"/>
                </a:lnTo>
                <a:lnTo>
                  <a:pt x="179097" y="108993"/>
                </a:lnTo>
                <a:lnTo>
                  <a:pt x="156565" y="108341"/>
                </a:lnTo>
                <a:lnTo>
                  <a:pt x="136309" y="108310"/>
                </a:lnTo>
                <a:lnTo>
                  <a:pt x="112316" y="107571"/>
                </a:lnTo>
                <a:lnTo>
                  <a:pt x="99977" y="103003"/>
                </a:lnTo>
                <a:lnTo>
                  <a:pt x="95385" y="90717"/>
                </a:lnTo>
                <a:lnTo>
                  <a:pt x="94632" y="66823"/>
                </a:lnTo>
                <a:lnTo>
                  <a:pt x="89905" y="34621"/>
                </a:lnTo>
                <a:lnTo>
                  <a:pt x="75920" y="13026"/>
                </a:lnTo>
                <a:lnTo>
                  <a:pt x="52500" y="1623"/>
                </a:lnTo>
                <a:lnTo>
                  <a:pt x="19467" y="0"/>
                </a:lnTo>
                <a:close/>
              </a:path>
            </a:pathLst>
          </a:custGeom>
          <a:solidFill>
            <a:srgbClr val="8496CC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3" name="object 13"/>
          <p:cNvSpPr/>
          <p:nvPr/>
        </p:nvSpPr>
        <p:spPr>
          <a:xfrm>
            <a:off x="1796902" y="8442844"/>
            <a:ext cx="161365" cy="476975"/>
          </a:xfrm>
          <a:custGeom>
            <a:avLst/>
            <a:gdLst/>
            <a:ahLst/>
            <a:cxnLst/>
            <a:rect l="l" t="t" r="r" b="b"/>
            <a:pathLst>
              <a:path w="172719" h="510540">
                <a:moveTo>
                  <a:pt x="103630" y="0"/>
                </a:moveTo>
                <a:lnTo>
                  <a:pt x="87579" y="1422"/>
                </a:lnTo>
                <a:lnTo>
                  <a:pt x="77972" y="7111"/>
                </a:lnTo>
                <a:lnTo>
                  <a:pt x="73363" y="17573"/>
                </a:lnTo>
                <a:lnTo>
                  <a:pt x="72304" y="33312"/>
                </a:lnTo>
                <a:lnTo>
                  <a:pt x="72856" y="88288"/>
                </a:lnTo>
                <a:lnTo>
                  <a:pt x="73238" y="198250"/>
                </a:lnTo>
                <a:lnTo>
                  <a:pt x="72806" y="363194"/>
                </a:lnTo>
                <a:lnTo>
                  <a:pt x="61295" y="415080"/>
                </a:lnTo>
                <a:lnTo>
                  <a:pt x="12496" y="437248"/>
                </a:lnTo>
                <a:lnTo>
                  <a:pt x="4965" y="438937"/>
                </a:lnTo>
                <a:lnTo>
                  <a:pt x="1003" y="440575"/>
                </a:lnTo>
                <a:lnTo>
                  <a:pt x="11838" y="494828"/>
                </a:lnTo>
                <a:lnTo>
                  <a:pt x="55500" y="510260"/>
                </a:lnTo>
                <a:lnTo>
                  <a:pt x="97104" y="501376"/>
                </a:lnTo>
                <a:lnTo>
                  <a:pt x="130856" y="480056"/>
                </a:lnTo>
                <a:lnTo>
                  <a:pt x="155050" y="447788"/>
                </a:lnTo>
                <a:lnTo>
                  <a:pt x="167981" y="406057"/>
                </a:lnTo>
                <a:lnTo>
                  <a:pt x="172252" y="358195"/>
                </a:lnTo>
                <a:lnTo>
                  <a:pt x="172714" y="311441"/>
                </a:lnTo>
                <a:lnTo>
                  <a:pt x="171892" y="267071"/>
                </a:lnTo>
                <a:lnTo>
                  <a:pt x="172313" y="226364"/>
                </a:lnTo>
                <a:lnTo>
                  <a:pt x="172293" y="68808"/>
                </a:lnTo>
                <a:lnTo>
                  <a:pt x="168605" y="36708"/>
                </a:lnTo>
                <a:lnTo>
                  <a:pt x="156836" y="15773"/>
                </a:lnTo>
                <a:lnTo>
                  <a:pt x="135629" y="4154"/>
                </a:lnTo>
                <a:lnTo>
                  <a:pt x="103630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4" name="object 14"/>
          <p:cNvSpPr/>
          <p:nvPr/>
        </p:nvSpPr>
        <p:spPr>
          <a:xfrm>
            <a:off x="4261927" y="8437385"/>
            <a:ext cx="213571" cy="328662"/>
          </a:xfrm>
          <a:custGeom>
            <a:avLst/>
            <a:gdLst/>
            <a:ahLst/>
            <a:cxnLst/>
            <a:rect l="l" t="t" r="r" b="b"/>
            <a:pathLst>
              <a:path w="228600" h="351790">
                <a:moveTo>
                  <a:pt x="171916" y="0"/>
                </a:moveTo>
                <a:lnTo>
                  <a:pt x="149220" y="4287"/>
                </a:lnTo>
                <a:lnTo>
                  <a:pt x="128348" y="14456"/>
                </a:lnTo>
                <a:lnTo>
                  <a:pt x="108960" y="29562"/>
                </a:lnTo>
                <a:lnTo>
                  <a:pt x="104840" y="33946"/>
                </a:lnTo>
                <a:lnTo>
                  <a:pt x="100537" y="37646"/>
                </a:lnTo>
                <a:lnTo>
                  <a:pt x="95632" y="37975"/>
                </a:lnTo>
                <a:lnTo>
                  <a:pt x="89703" y="32246"/>
                </a:lnTo>
                <a:lnTo>
                  <a:pt x="76211" y="18609"/>
                </a:lnTo>
                <a:lnTo>
                  <a:pt x="60281" y="11486"/>
                </a:lnTo>
                <a:lnTo>
                  <a:pt x="42663" y="8687"/>
                </a:lnTo>
                <a:lnTo>
                  <a:pt x="24106" y="8024"/>
                </a:lnTo>
                <a:lnTo>
                  <a:pt x="13803" y="8972"/>
                </a:lnTo>
                <a:lnTo>
                  <a:pt x="7125" y="12585"/>
                </a:lnTo>
                <a:lnTo>
                  <a:pt x="3580" y="19382"/>
                </a:lnTo>
                <a:lnTo>
                  <a:pt x="2679" y="29883"/>
                </a:lnTo>
                <a:lnTo>
                  <a:pt x="3313" y="278194"/>
                </a:lnTo>
                <a:lnTo>
                  <a:pt x="2159" y="296707"/>
                </a:lnTo>
                <a:lnTo>
                  <a:pt x="0" y="315787"/>
                </a:lnTo>
                <a:lnTo>
                  <a:pt x="756" y="332870"/>
                </a:lnTo>
                <a:lnTo>
                  <a:pt x="8347" y="345390"/>
                </a:lnTo>
                <a:lnTo>
                  <a:pt x="22230" y="350754"/>
                </a:lnTo>
                <a:lnTo>
                  <a:pt x="39676" y="351393"/>
                </a:lnTo>
                <a:lnTo>
                  <a:pt x="58664" y="350190"/>
                </a:lnTo>
                <a:lnTo>
                  <a:pt x="77171" y="350025"/>
                </a:lnTo>
                <a:lnTo>
                  <a:pt x="87006" y="349532"/>
                </a:lnTo>
                <a:lnTo>
                  <a:pt x="93110" y="346164"/>
                </a:lnTo>
                <a:lnTo>
                  <a:pt x="96222" y="339720"/>
                </a:lnTo>
                <a:lnTo>
                  <a:pt x="97081" y="329997"/>
                </a:lnTo>
                <a:lnTo>
                  <a:pt x="96672" y="236372"/>
                </a:lnTo>
                <a:lnTo>
                  <a:pt x="96793" y="189541"/>
                </a:lnTo>
                <a:lnTo>
                  <a:pt x="97522" y="142626"/>
                </a:lnTo>
                <a:lnTo>
                  <a:pt x="104615" y="108925"/>
                </a:lnTo>
                <a:lnTo>
                  <a:pt x="126167" y="88115"/>
                </a:lnTo>
                <a:lnTo>
                  <a:pt x="155056" y="81377"/>
                </a:lnTo>
                <a:lnTo>
                  <a:pt x="184162" y="89893"/>
                </a:lnTo>
                <a:lnTo>
                  <a:pt x="195706" y="95156"/>
                </a:lnTo>
                <a:lnTo>
                  <a:pt x="204252" y="94877"/>
                </a:lnTo>
                <a:lnTo>
                  <a:pt x="224271" y="56555"/>
                </a:lnTo>
                <a:lnTo>
                  <a:pt x="228018" y="31730"/>
                </a:lnTo>
                <a:lnTo>
                  <a:pt x="223527" y="18494"/>
                </a:lnTo>
                <a:lnTo>
                  <a:pt x="213086" y="8812"/>
                </a:lnTo>
                <a:lnTo>
                  <a:pt x="196773" y="2537"/>
                </a:lnTo>
                <a:lnTo>
                  <a:pt x="171916" y="0"/>
                </a:lnTo>
                <a:close/>
              </a:path>
            </a:pathLst>
          </a:custGeom>
          <a:solidFill>
            <a:srgbClr val="8199C9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5" name="object 15"/>
          <p:cNvSpPr/>
          <p:nvPr/>
        </p:nvSpPr>
        <p:spPr>
          <a:xfrm>
            <a:off x="2801024" y="8441767"/>
            <a:ext cx="93141" cy="330442"/>
          </a:xfrm>
          <a:custGeom>
            <a:avLst/>
            <a:gdLst/>
            <a:ahLst/>
            <a:cxnLst/>
            <a:rect l="l" t="t" r="r" b="b"/>
            <a:pathLst>
              <a:path w="99694" h="353695">
                <a:moveTo>
                  <a:pt x="21377" y="0"/>
                </a:moveTo>
                <a:lnTo>
                  <a:pt x="6587" y="3703"/>
                </a:lnTo>
                <a:lnTo>
                  <a:pt x="1032" y="17616"/>
                </a:lnTo>
                <a:lnTo>
                  <a:pt x="179" y="45678"/>
                </a:lnTo>
                <a:lnTo>
                  <a:pt x="0" y="194566"/>
                </a:lnTo>
                <a:lnTo>
                  <a:pt x="389" y="293817"/>
                </a:lnTo>
                <a:lnTo>
                  <a:pt x="14551" y="339832"/>
                </a:lnTo>
                <a:lnTo>
                  <a:pt x="60952" y="353284"/>
                </a:lnTo>
                <a:lnTo>
                  <a:pt x="67706" y="353323"/>
                </a:lnTo>
                <a:lnTo>
                  <a:pt x="74540" y="352601"/>
                </a:lnTo>
                <a:lnTo>
                  <a:pt x="81193" y="353425"/>
                </a:lnTo>
                <a:lnTo>
                  <a:pt x="90374" y="353197"/>
                </a:lnTo>
                <a:lnTo>
                  <a:pt x="95975" y="349858"/>
                </a:lnTo>
                <a:lnTo>
                  <a:pt x="98733" y="343581"/>
                </a:lnTo>
                <a:lnTo>
                  <a:pt x="99383" y="334540"/>
                </a:lnTo>
                <a:lnTo>
                  <a:pt x="99001" y="56029"/>
                </a:lnTo>
                <a:lnTo>
                  <a:pt x="95609" y="34618"/>
                </a:lnTo>
                <a:lnTo>
                  <a:pt x="86212" y="18632"/>
                </a:lnTo>
                <a:lnTo>
                  <a:pt x="70945" y="7978"/>
                </a:lnTo>
                <a:lnTo>
                  <a:pt x="49937" y="2562"/>
                </a:lnTo>
                <a:lnTo>
                  <a:pt x="21377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16" name="object 16"/>
          <p:cNvSpPr/>
          <p:nvPr/>
        </p:nvSpPr>
        <p:spPr>
          <a:xfrm>
            <a:off x="4775754" y="8444933"/>
            <a:ext cx="88988" cy="325696"/>
          </a:xfrm>
          <a:custGeom>
            <a:avLst/>
            <a:gdLst/>
            <a:ahLst/>
            <a:cxnLst/>
            <a:rect l="l" t="t" r="r" b="b"/>
            <a:pathLst>
              <a:path w="95250" h="348615">
                <a:moveTo>
                  <a:pt x="24069" y="0"/>
                </a:moveTo>
                <a:lnTo>
                  <a:pt x="12457" y="1003"/>
                </a:lnTo>
                <a:lnTo>
                  <a:pt x="4990" y="4702"/>
                </a:lnTo>
                <a:lnTo>
                  <a:pt x="1045" y="12044"/>
                </a:lnTo>
                <a:lnTo>
                  <a:pt x="0" y="23977"/>
                </a:lnTo>
                <a:lnTo>
                  <a:pt x="496" y="75179"/>
                </a:lnTo>
                <a:lnTo>
                  <a:pt x="670" y="126385"/>
                </a:lnTo>
                <a:lnTo>
                  <a:pt x="532" y="280014"/>
                </a:lnTo>
                <a:lnTo>
                  <a:pt x="16899" y="334928"/>
                </a:lnTo>
                <a:lnTo>
                  <a:pt x="73395" y="348355"/>
                </a:lnTo>
                <a:lnTo>
                  <a:pt x="83416" y="347065"/>
                </a:lnTo>
                <a:lnTo>
                  <a:pt x="90306" y="343564"/>
                </a:lnTo>
                <a:lnTo>
                  <a:pt x="94198" y="336939"/>
                </a:lnTo>
                <a:lnTo>
                  <a:pt x="95224" y="326275"/>
                </a:lnTo>
                <a:lnTo>
                  <a:pt x="94711" y="70243"/>
                </a:lnTo>
                <a:lnTo>
                  <a:pt x="91374" y="35972"/>
                </a:lnTo>
                <a:lnTo>
                  <a:pt x="79919" y="14433"/>
                </a:lnTo>
                <a:lnTo>
                  <a:pt x="58198" y="3238"/>
                </a:lnTo>
                <a:lnTo>
                  <a:pt x="24069" y="0"/>
                </a:lnTo>
                <a:close/>
              </a:path>
            </a:pathLst>
          </a:custGeom>
          <a:solidFill>
            <a:srgbClr val="7F98CE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95442" y="8288619"/>
            <a:ext cx="98420" cy="9857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59273" y="8288559"/>
            <a:ext cx="99471" cy="98673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1258" y="8289603"/>
            <a:ext cx="93161" cy="94888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0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endParaRPr sz="1682"/>
          </a:p>
        </p:txBody>
      </p:sp>
      <p:sp>
        <p:nvSpPr>
          <p:cNvPr id="21" name="object 21"/>
          <p:cNvSpPr txBox="1"/>
          <p:nvPr/>
        </p:nvSpPr>
        <p:spPr>
          <a:xfrm>
            <a:off x="685089" y="6712615"/>
            <a:ext cx="5685140" cy="1513482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11866">
              <a:spcBef>
                <a:spcPts val="93"/>
              </a:spcBef>
            </a:pPr>
            <a:r>
              <a:rPr sz="2616" spc="-364" dirty="0">
                <a:solidFill>
                  <a:srgbClr val="343358"/>
                </a:solidFill>
                <a:latin typeface="Calibri"/>
                <a:cs typeface="Calibri"/>
              </a:rPr>
              <a:t>1.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dirty="0">
                <a:solidFill>
                  <a:srgbClr val="343358"/>
                </a:solidFill>
                <a:latin typeface="Calibri"/>
                <a:cs typeface="Calibri"/>
              </a:rPr>
              <a:t>kandidat</a:t>
            </a:r>
            <a:r>
              <a:rPr sz="2616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dirty="0">
                <a:solidFill>
                  <a:srgbClr val="343358"/>
                </a:solidFill>
                <a:latin typeface="Calibri"/>
                <a:cs typeface="Calibri"/>
              </a:rPr>
              <a:t>Kurt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224" dirty="0">
                <a:solidFill>
                  <a:srgbClr val="343358"/>
                </a:solidFill>
                <a:latin typeface="Calibri"/>
                <a:cs typeface="Calibri"/>
              </a:rPr>
              <a:t>J.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84" dirty="0">
                <a:solidFill>
                  <a:srgbClr val="343358"/>
                </a:solidFill>
                <a:latin typeface="Calibri"/>
                <a:cs typeface="Calibri"/>
              </a:rPr>
              <a:t>Hæggernæs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117" dirty="0">
                <a:solidFill>
                  <a:srgbClr val="343358"/>
                </a:solidFill>
                <a:latin typeface="Calibri"/>
                <a:cs typeface="Calibri"/>
              </a:rPr>
              <a:t>-</a:t>
            </a:r>
            <a:r>
              <a:rPr sz="2616" spc="-3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616" spc="-9" dirty="0">
                <a:solidFill>
                  <a:srgbClr val="343358"/>
                </a:solidFill>
                <a:latin typeface="Calibri"/>
                <a:cs typeface="Calibri"/>
              </a:rPr>
              <a:t>Vestland</a:t>
            </a:r>
            <a:endParaRPr sz="2616">
              <a:latin typeface="Calibri"/>
              <a:cs typeface="Calibri"/>
            </a:endParaRPr>
          </a:p>
          <a:p>
            <a:pPr marR="146540" algn="ctr">
              <a:spcBef>
                <a:spcPts val="2504"/>
              </a:spcBef>
            </a:pPr>
            <a:r>
              <a:rPr sz="2709" b="1" spc="51" dirty="0">
                <a:solidFill>
                  <a:srgbClr val="343358"/>
                </a:solidFill>
                <a:latin typeface="Calibri"/>
                <a:cs typeface="Calibri"/>
              </a:rPr>
              <a:t>På</a:t>
            </a:r>
            <a:r>
              <a:rPr sz="2709" b="1" spc="-107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19" dirty="0">
                <a:solidFill>
                  <a:srgbClr val="343358"/>
                </a:solidFill>
                <a:latin typeface="Calibri"/>
                <a:cs typeface="Calibri"/>
              </a:rPr>
              <a:t>tide</a:t>
            </a:r>
            <a:r>
              <a:rPr sz="2709" b="1" spc="-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107" dirty="0">
                <a:solidFill>
                  <a:srgbClr val="343358"/>
                </a:solidFill>
                <a:latin typeface="Calibri"/>
                <a:cs typeface="Calibri"/>
              </a:rPr>
              <a:t>med</a:t>
            </a:r>
            <a:r>
              <a:rPr sz="2709" b="1" spc="-70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pensjonister</a:t>
            </a:r>
            <a:r>
              <a:rPr sz="2709" b="1" spc="-8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dirty="0">
                <a:solidFill>
                  <a:srgbClr val="343358"/>
                </a:solidFill>
                <a:latin typeface="Calibri"/>
                <a:cs typeface="Calibri"/>
              </a:rPr>
              <a:t>på</a:t>
            </a:r>
            <a:r>
              <a:rPr sz="2709" b="1" spc="-8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spc="-9" dirty="0">
                <a:solidFill>
                  <a:srgbClr val="343358"/>
                </a:solidFill>
                <a:latin typeface="Calibri"/>
                <a:cs typeface="Calibri"/>
              </a:rPr>
              <a:t>tinget.</a:t>
            </a:r>
            <a:endParaRPr sz="2709">
              <a:latin typeface="Calibri"/>
              <a:cs typeface="Calibri"/>
            </a:endParaRPr>
          </a:p>
          <a:p>
            <a:pPr marR="188070" algn="ctr">
              <a:spcBef>
                <a:spcPts val="757"/>
              </a:spcBef>
            </a:pPr>
            <a:r>
              <a:rPr sz="1682" b="1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481826" y="275451"/>
            <a:ext cx="5915245" cy="1241241"/>
          </a:xfrm>
          <a:prstGeom prst="rect">
            <a:avLst/>
          </a:prstGeom>
        </p:spPr>
        <p:txBody>
          <a:bodyPr vert="horz" wrap="square" lIns="0" tIns="375797" rIns="0" bIns="0" rtlCol="0" anchor="ctr">
            <a:spAutoFit/>
          </a:bodyPr>
          <a:lstStyle/>
          <a:p>
            <a:pPr marL="1372851">
              <a:lnSpc>
                <a:spcPct val="100000"/>
              </a:lnSpc>
              <a:spcBef>
                <a:spcPts val="93"/>
              </a:spcBef>
            </a:pPr>
            <a:r>
              <a:rPr lang="nb-NO" sz="5600" b="1" spc="-145" dirty="0">
                <a:solidFill>
                  <a:srgbClr val="002060"/>
                </a:solidFill>
              </a:rPr>
              <a:t>Nå</a:t>
            </a:r>
            <a:r>
              <a:rPr lang="nb-NO" sz="5600" b="1" spc="-150" dirty="0">
                <a:solidFill>
                  <a:srgbClr val="002060"/>
                </a:solidFill>
              </a:rPr>
              <a:t> </a:t>
            </a:r>
            <a:r>
              <a:rPr lang="nb-NO" sz="5600" b="1" dirty="0">
                <a:solidFill>
                  <a:srgbClr val="002060"/>
                </a:solidFill>
              </a:rPr>
              <a:t>er</a:t>
            </a:r>
            <a:r>
              <a:rPr lang="nb-NO" sz="5600" b="1" spc="-150" dirty="0">
                <a:solidFill>
                  <a:srgbClr val="002060"/>
                </a:solidFill>
              </a:rPr>
              <a:t> </a:t>
            </a:r>
            <a:r>
              <a:rPr lang="nb-NO" sz="5600" b="1" spc="-95" dirty="0">
                <a:solidFill>
                  <a:srgbClr val="002060"/>
                </a:solidFill>
              </a:rPr>
              <a:t>det</a:t>
            </a:r>
            <a:r>
              <a:rPr lang="nb-NO" sz="5600" b="1" spc="-150" dirty="0">
                <a:solidFill>
                  <a:srgbClr val="002060"/>
                </a:solidFill>
              </a:rPr>
              <a:t> </a:t>
            </a:r>
            <a:r>
              <a:rPr lang="nb-NO" sz="5600" b="1" dirty="0">
                <a:solidFill>
                  <a:srgbClr val="002060"/>
                </a:solidFill>
              </a:rPr>
              <a:t>vår</a:t>
            </a:r>
            <a:r>
              <a:rPr lang="nb-NO" sz="5600" b="1" spc="-145" dirty="0">
                <a:solidFill>
                  <a:srgbClr val="002060"/>
                </a:solidFill>
              </a:rPr>
              <a:t> </a:t>
            </a:r>
            <a:r>
              <a:rPr lang="nb-NO" sz="5600" b="1" spc="-25" dirty="0">
                <a:solidFill>
                  <a:srgbClr val="002060"/>
                </a:solidFill>
              </a:rPr>
              <a:t>tur</a:t>
            </a:r>
            <a:endParaRPr sz="5600" b="1" dirty="0">
              <a:solidFill>
                <a:srgbClr val="002060"/>
              </a:solidFill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682"/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endParaRPr sz="1682"/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1121550" y="9588276"/>
            <a:ext cx="5147310" cy="250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4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5"/>
              <a:t> </a:t>
            </a:r>
            <a:r>
              <a:rPr lang="nb-NO"/>
              <a:t>og</a:t>
            </a:r>
            <a:r>
              <a:rPr lang="nb-NO" spc="60"/>
              <a:t> </a:t>
            </a:r>
            <a:r>
              <a:rPr lang="nb-NO" spc="50"/>
              <a:t>kunnskap</a:t>
            </a:r>
            <a:r>
              <a:rPr lang="nb-NO" spc="60"/>
              <a:t> </a:t>
            </a:r>
            <a:r>
              <a:rPr lang="nb-NO"/>
              <a:t>om</a:t>
            </a:r>
            <a:r>
              <a:rPr lang="nb-NO" spc="60"/>
              <a:t> </a:t>
            </a:r>
            <a:r>
              <a:rPr lang="nb-NO"/>
              <a:t>vårt</a:t>
            </a:r>
            <a:r>
              <a:rPr lang="nb-NO" spc="60"/>
              <a:t> </a:t>
            </a:r>
            <a:r>
              <a:rPr lang="nb-NO"/>
              <a:t>program</a:t>
            </a:r>
            <a:r>
              <a:rPr lang="nb-NO" spc="60"/>
              <a:t> </a:t>
            </a:r>
            <a:r>
              <a:rPr lang="nb-NO" spc="50"/>
              <a:t>se:</a:t>
            </a:r>
            <a:r>
              <a:rPr lang="nb-NO" spc="60"/>
              <a:t> </a:t>
            </a:r>
            <a:r>
              <a:rPr lang="nb-NO" b="1" i="0" spc="-10"/>
              <a:t>pensjonistpartiet.no</a:t>
            </a:r>
            <a:endParaRPr b="1" spc="-9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40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Nå er det vår 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4</cp:revision>
  <dcterms:created xsi:type="dcterms:W3CDTF">2023-05-07T18:24:48Z</dcterms:created>
  <dcterms:modified xsi:type="dcterms:W3CDTF">2023-05-07T18:31:14Z</dcterms:modified>
</cp:coreProperties>
</file>